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6"/>
  </p:notesMasterIdLst>
  <p:handoutMasterIdLst>
    <p:handoutMasterId r:id="rId42"/>
  </p:handoutMasterIdLst>
  <p:sldIdLst>
    <p:sldId id="434" r:id="rId4"/>
    <p:sldId id="503" r:id="rId5"/>
    <p:sldId id="504" r:id="rId7"/>
    <p:sldId id="505" r:id="rId8"/>
    <p:sldId id="506" r:id="rId9"/>
    <p:sldId id="512" r:id="rId10"/>
    <p:sldId id="514" r:id="rId11"/>
    <p:sldId id="543" r:id="rId12"/>
    <p:sldId id="544" r:id="rId13"/>
    <p:sldId id="515" r:id="rId14"/>
    <p:sldId id="516" r:id="rId15"/>
    <p:sldId id="517" r:id="rId16"/>
    <p:sldId id="518" r:id="rId17"/>
    <p:sldId id="521" r:id="rId18"/>
    <p:sldId id="523" r:id="rId19"/>
    <p:sldId id="524" r:id="rId20"/>
    <p:sldId id="526" r:id="rId21"/>
    <p:sldId id="527" r:id="rId22"/>
    <p:sldId id="528" r:id="rId23"/>
    <p:sldId id="529" r:id="rId24"/>
    <p:sldId id="545" r:id="rId25"/>
    <p:sldId id="546" r:id="rId26"/>
    <p:sldId id="547" r:id="rId27"/>
    <p:sldId id="532" r:id="rId28"/>
    <p:sldId id="576" r:id="rId29"/>
    <p:sldId id="533" r:id="rId30"/>
    <p:sldId id="534" r:id="rId31"/>
    <p:sldId id="549" r:id="rId32"/>
    <p:sldId id="536" r:id="rId33"/>
    <p:sldId id="550" r:id="rId34"/>
    <p:sldId id="548" r:id="rId35"/>
    <p:sldId id="540" r:id="rId36"/>
    <p:sldId id="588" r:id="rId37"/>
    <p:sldId id="589" r:id="rId38"/>
    <p:sldId id="541" r:id="rId39"/>
    <p:sldId id="590" r:id="rId40"/>
    <p:sldId id="276" r:id="rId41"/>
  </p:sldIdLst>
  <p:sldSz cx="9144000" cy="6858000" type="screen4x3"/>
  <p:notesSz cx="9723755" cy="6858000"/>
  <p:custDataLst>
    <p:tags r:id="rId46"/>
  </p:custDataLst>
  <p:defaultTextStyle>
    <a:defPPr>
      <a:defRPr lang="en-US"/>
    </a:defPPr>
    <a:lvl1pPr marL="0" lvl="0"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F8F8"/>
    <a:srgbClr val="FFFFFF"/>
    <a:srgbClr val="C0C0C0"/>
    <a:srgbClr val="2FBFFF"/>
    <a:srgbClr val="1C1C1C"/>
    <a:srgbClr val="969696"/>
    <a:srgbClr val="E36803"/>
    <a:srgbClr val="FF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90"/>
    <p:restoredTop sz="94675"/>
  </p:normalViewPr>
  <p:slideViewPr>
    <p:cSldViewPr snapToGrid="0" showGuides="1">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6" Type="http://schemas.openxmlformats.org/officeDocument/2006/relationships/tags" Target="tags/tag5.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handoutMaster" Target="handoutMasters/handoutMaster1.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7650" name="页眉占位符 27649"/>
          <p:cNvSpPr>
            <a:spLocks noGrp="1"/>
          </p:cNvSpPr>
          <p:nvPr>
            <p:ph type="hdr" sz="quarter"/>
          </p:nvPr>
        </p:nvSpPr>
        <p:spPr>
          <a:xfrm>
            <a:off x="0" y="0"/>
            <a:ext cx="4214813" cy="342900"/>
          </a:xfrm>
          <a:prstGeom prst="rect">
            <a:avLst/>
          </a:prstGeom>
          <a:noFill/>
          <a:ln w="9525">
            <a:noFill/>
            <a:miter/>
          </a:ln>
        </p:spPr>
        <p:txBody>
          <a:bodyPr/>
          <a:lstStyle>
            <a:lvl1pPr algn="ctr" eaLnBrk="1" hangingPunct="1">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651" name="日期占位符 27650"/>
          <p:cNvSpPr>
            <a:spLocks noGrp="1"/>
          </p:cNvSpPr>
          <p:nvPr>
            <p:ph type="dt" sz="quarter" idx="1"/>
          </p:nvPr>
        </p:nvSpPr>
        <p:spPr>
          <a:xfrm>
            <a:off x="5507038" y="0"/>
            <a:ext cx="4214813" cy="342900"/>
          </a:xfrm>
          <a:prstGeom prst="rect">
            <a:avLst/>
          </a:prstGeom>
          <a:noFill/>
          <a:ln w="9525">
            <a:noFill/>
            <a:miter/>
          </a:ln>
        </p:spPr>
        <p:txBody>
          <a:bodyPr/>
          <a:lstStyle>
            <a:lvl1pPr algn="r" eaLnBrk="1" hangingPunct="1">
              <a:defRPr sz="1200" b="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652" name="页脚占位符 27651"/>
          <p:cNvSpPr>
            <a:spLocks noGrp="1"/>
          </p:cNvSpPr>
          <p:nvPr>
            <p:ph type="ftr" sz="quarter" idx="2"/>
          </p:nvPr>
        </p:nvSpPr>
        <p:spPr>
          <a:xfrm>
            <a:off x="0" y="6513513"/>
            <a:ext cx="4214813" cy="342900"/>
          </a:xfrm>
          <a:prstGeom prst="rect">
            <a:avLst/>
          </a:prstGeom>
          <a:noFill/>
          <a:ln w="9525">
            <a:noFill/>
            <a:miter/>
          </a:ln>
        </p:spPr>
        <p:txBody>
          <a:bodyPr anchor="b"/>
          <a:lstStyle>
            <a:lvl1pPr algn="ctr" eaLnBrk="1" hangingPunct="1">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653" name="灯片编号占位符 27652"/>
          <p:cNvSpPr>
            <a:spLocks noGrp="1"/>
          </p:cNvSpPr>
          <p:nvPr>
            <p:ph type="sldNum" sz="quarter" idx="3"/>
          </p:nvPr>
        </p:nvSpPr>
        <p:spPr>
          <a:xfrm>
            <a:off x="5507038" y="6513513"/>
            <a:ext cx="4214813" cy="342900"/>
          </a:xfrm>
          <a:prstGeom prst="rect">
            <a:avLst/>
          </a:prstGeom>
          <a:noFill/>
          <a:ln w="9525">
            <a:noFill/>
            <a:miter/>
          </a:ln>
        </p:spPr>
        <p:txBody>
          <a:bodyPr vert="horz" wrap="square" lIns="91440" tIns="45720" rIns="91440" bIns="45720" numCol="1" anchor="b" anchorCtr="0" compatLnSpc="1"/>
          <a:p>
            <a:pPr lvl="0" algn="r" eaLnBrk="1" hangingPunct="1"/>
            <a:fld id="{9A0DB2DC-4C9A-4742-B13C-FB6460FD3503}" type="slidenum">
              <a:rPr lang="zh-CN" altLang="en-US" sz="1200" b="0" dirty="0"/>
            </a:fld>
            <a:endParaRPr lang="zh-CN" altLang="en-US" sz="1200" b="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61794" name="页眉占位符 161793"/>
          <p:cNvSpPr>
            <a:spLocks noGrp="1"/>
          </p:cNvSpPr>
          <p:nvPr>
            <p:ph type="hdr" sz="quarter"/>
          </p:nvPr>
        </p:nvSpPr>
        <p:spPr>
          <a:xfrm>
            <a:off x="0" y="0"/>
            <a:ext cx="4214813" cy="342900"/>
          </a:xfrm>
          <a:prstGeom prst="rect">
            <a:avLst/>
          </a:prstGeom>
          <a:noFill/>
          <a:ln w="9525">
            <a:noFill/>
            <a:miter/>
          </a:ln>
        </p:spPr>
        <p:txBody>
          <a:bodyPr/>
          <a:lstStyle>
            <a:lvl1pPr algn="ctr" eaLnBrk="1" hangingPunct="1">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1795" name="日期占位符 161794"/>
          <p:cNvSpPr>
            <a:spLocks noGrp="1"/>
          </p:cNvSpPr>
          <p:nvPr>
            <p:ph type="dt" idx="1"/>
          </p:nvPr>
        </p:nvSpPr>
        <p:spPr>
          <a:xfrm>
            <a:off x="5507038" y="0"/>
            <a:ext cx="4214813" cy="342900"/>
          </a:xfrm>
          <a:prstGeom prst="rect">
            <a:avLst/>
          </a:prstGeom>
          <a:noFill/>
          <a:ln w="9525">
            <a:noFill/>
            <a:miter/>
          </a:ln>
        </p:spPr>
        <p:txBody>
          <a:bodyPr/>
          <a:lstStyle>
            <a:lvl1pPr algn="r" eaLnBrk="1" hangingPunct="1">
              <a:defRPr sz="1200" b="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1796" name="幻灯片图像占位符 161795"/>
          <p:cNvSpPr>
            <a:spLocks noGrp="1" noRot="1" noChangeAspect="1" noTextEdit="1"/>
          </p:cNvSpPr>
          <p:nvPr>
            <p:ph type="sldImg" idx="2"/>
          </p:nvPr>
        </p:nvSpPr>
        <p:spPr>
          <a:xfrm>
            <a:off x="3148013" y="514350"/>
            <a:ext cx="3429000" cy="2571750"/>
          </a:xfrm>
          <a:prstGeom prst="rect">
            <a:avLst/>
          </a:prstGeom>
          <a:ln w="9525" cap="flat" cmpd="sng">
            <a:solidFill>
              <a:srgbClr val="000000"/>
            </a:solidFill>
            <a:prstDash val="solid"/>
            <a:miter/>
            <a:headEnd type="none" w="med" len="med"/>
            <a:tailEnd type="none" w="med" len="med"/>
          </a:ln>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161797" name="文本占位符 161796"/>
          <p:cNvSpPr>
            <a:spLocks noGrp="1"/>
          </p:cNvSpPr>
          <p:nvPr>
            <p:ph type="body" sz="quarter" idx="3"/>
          </p:nvPr>
        </p:nvSpPr>
        <p:spPr>
          <a:xfrm>
            <a:off x="971550" y="3257550"/>
            <a:ext cx="7780338" cy="3086100"/>
          </a:xfrm>
          <a:prstGeom prst="rect">
            <a:avLst/>
          </a:prstGeom>
          <a:noFill/>
          <a:ln w="9525">
            <a:noFill/>
            <a:miter/>
          </a:ln>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Click to edit Master text styles</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Second level</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Third level</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Fourth level</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mn-lt"/>
                <a:ea typeface="+mn-ea"/>
                <a:cs typeface="+mn-cs"/>
              </a:rPr>
              <a:t>Fifth level</a:t>
            </a:r>
            <a:endParaRPr kumimoji="0" lang="en-US" altLang="zh-CN" sz="1200" b="0" i="0" u="none" strike="noStrike" kern="1200" cap="none" spc="0" normalizeH="0" baseline="0" noProof="0" dirty="0">
              <a:ln>
                <a:noFill/>
              </a:ln>
              <a:solidFill>
                <a:schemeClr val="tx1"/>
              </a:solidFill>
              <a:effectLst/>
              <a:uLnTx/>
              <a:uFillTx/>
              <a:latin typeface="+mn-lt"/>
              <a:ea typeface="+mn-ea"/>
              <a:cs typeface="+mn-cs"/>
            </a:endParaRPr>
          </a:p>
        </p:txBody>
      </p:sp>
      <p:sp>
        <p:nvSpPr>
          <p:cNvPr id="161798" name="页脚占位符 161797"/>
          <p:cNvSpPr>
            <a:spLocks noGrp="1"/>
          </p:cNvSpPr>
          <p:nvPr>
            <p:ph type="ftr" sz="quarter" idx="4"/>
          </p:nvPr>
        </p:nvSpPr>
        <p:spPr>
          <a:xfrm>
            <a:off x="0" y="6513513"/>
            <a:ext cx="4214813" cy="342900"/>
          </a:xfrm>
          <a:prstGeom prst="rect">
            <a:avLst/>
          </a:prstGeom>
          <a:noFill/>
          <a:ln w="9525">
            <a:noFill/>
            <a:miter/>
          </a:ln>
        </p:spPr>
        <p:txBody>
          <a:bodyPr anchor="b"/>
          <a:lstStyle>
            <a:lvl1pPr algn="ctr" eaLnBrk="1" hangingPunct="1">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1799" name="灯片编号占位符 161798"/>
          <p:cNvSpPr>
            <a:spLocks noGrp="1"/>
          </p:cNvSpPr>
          <p:nvPr>
            <p:ph type="sldNum" sz="quarter" idx="5"/>
          </p:nvPr>
        </p:nvSpPr>
        <p:spPr>
          <a:xfrm>
            <a:off x="5507038" y="6513513"/>
            <a:ext cx="4214813" cy="342900"/>
          </a:xfrm>
          <a:prstGeom prst="rect">
            <a:avLst/>
          </a:prstGeom>
          <a:noFill/>
          <a:ln w="9525">
            <a:noFill/>
            <a:miter/>
          </a:ln>
        </p:spPr>
        <p:txBody>
          <a:bodyPr vert="horz" wrap="square" lIns="91440" tIns="45720" rIns="91440" bIns="45720" numCol="1" anchor="b" anchorCtr="0" compatLnSpc="1"/>
          <a:p>
            <a:pPr lvl="0" algn="r" eaLnBrk="1" hangingPunct="1"/>
            <a:fld id="{9A0DB2DC-4C9A-4742-B13C-FB6460FD3503}" type="slidenum">
              <a:rPr lang="zh-CN" altLang="en-US" sz="1200" b="0" dirty="0"/>
            </a:fld>
            <a:endParaRPr lang="zh-CN" altLang="en-US" sz="1200" b="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lvl="1" algn="l" rtl="0" eaLnBrk="0" fontAlgn="base" hangingPunct="0">
      <a:spcBef>
        <a:spcPct val="30000"/>
      </a:spcBef>
      <a:spcAft>
        <a:spcPct val="0"/>
      </a:spcAft>
      <a:defRPr sz="1200" kern="1200">
        <a:solidFill>
          <a:schemeClr val="tx1"/>
        </a:solidFill>
        <a:latin typeface="+mn-lt"/>
        <a:ea typeface="+mn-ea"/>
        <a:cs typeface="+mn-cs"/>
      </a:defRPr>
    </a:lvl2pPr>
    <a:lvl3pPr marL="914400" lvl="2" algn="l" rtl="0" eaLnBrk="0" fontAlgn="base" hangingPunct="0">
      <a:spcBef>
        <a:spcPct val="30000"/>
      </a:spcBef>
      <a:spcAft>
        <a:spcPct val="0"/>
      </a:spcAft>
      <a:defRPr sz="1200" kern="1200">
        <a:solidFill>
          <a:schemeClr val="tx1"/>
        </a:solidFill>
        <a:latin typeface="+mn-lt"/>
        <a:ea typeface="+mn-ea"/>
        <a:cs typeface="+mn-cs"/>
      </a:defRPr>
    </a:lvl3pPr>
    <a:lvl4pPr marL="1371600" lvl="3" algn="l" rtl="0" eaLnBrk="0" fontAlgn="base" hangingPunct="0">
      <a:spcBef>
        <a:spcPct val="30000"/>
      </a:spcBef>
      <a:spcAft>
        <a:spcPct val="0"/>
      </a:spcAft>
      <a:defRPr sz="1200" kern="1200">
        <a:solidFill>
          <a:schemeClr val="tx1"/>
        </a:solidFill>
        <a:latin typeface="+mn-lt"/>
        <a:ea typeface="+mn-ea"/>
        <a:cs typeface="+mn-cs"/>
      </a:defRPr>
    </a:lvl4pPr>
    <a:lvl5pPr marL="1828800" lvl="4" algn="l" rtl="0" eaLnBrk="0" fontAlgn="base" hangingPunct="0">
      <a:spcBef>
        <a:spcPct val="30000"/>
      </a:spcBef>
      <a:spcAft>
        <a:spcPct val="0"/>
      </a:spcAft>
      <a:defRPr sz="1200" kern="1200">
        <a:solidFill>
          <a:schemeClr val="tx1"/>
        </a:solidFill>
        <a:latin typeface="+mn-lt"/>
        <a:ea typeface="+mn-ea"/>
        <a:cs typeface="+mn-cs"/>
      </a:defRPr>
    </a:lvl5pPr>
    <a:lvl6pPr marL="2286000" lvl="5"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6pPr>
    <a:lvl7pPr marL="2743200" lvl="6"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7pPr>
    <a:lvl8pPr marL="3200400" lvl="7"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8pPr>
    <a:lvl9pPr marL="3657600" lvl="8"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幻灯片图像占位符 1"/>
          <p:cNvSpPr>
            <a:spLocks noGrp="1" noRot="1" noChangeAspect="1" noTextEdit="1"/>
          </p:cNvSpPr>
          <p:nvPr>
            <p:ph type="sldImg"/>
          </p:nvPr>
        </p:nvSpPr>
        <p:spPr>
          <a:noFill/>
          <a:ln>
            <a:miter lim="800000"/>
          </a:ln>
        </p:spPr>
      </p:sp>
      <p:sp>
        <p:nvSpPr>
          <p:cNvPr id="45059" name="备注占位符 2"/>
          <p:cNvSpPr>
            <a:spLocks noGrp="1"/>
          </p:cNvSpPr>
          <p:nvPr>
            <p:ph type="body" idx="1"/>
          </p:nvPr>
        </p:nvSpPr>
        <p:spPr/>
        <p:txBody>
          <a:bodyPr vert="horz" wrap="square" lIns="91440" tIns="45720" rIns="91440" bIns="45720" anchor="t" anchorCtr="0"/>
          <a:p>
            <a:pPr lvl="0"/>
            <a:endParaRPr lang="zh-CN" altLang="en-US" dirty="0">
              <a:ea typeface="宋体" panose="02010600030101010101" pitchFamily="2" charset="-122"/>
            </a:endParaRPr>
          </a:p>
        </p:txBody>
      </p:sp>
      <p:sp>
        <p:nvSpPr>
          <p:cNvPr id="45060" name="灯片编号占位符 3"/>
          <p:cNvSpPr txBox="1">
            <a:spLocks noGrp="1"/>
          </p:cNvSpPr>
          <p:nvPr>
            <p:ph type="sldNum" sz="quarter"/>
          </p:nvPr>
        </p:nvSpPr>
        <p:spPr>
          <a:xfrm>
            <a:off x="5507038" y="6513513"/>
            <a:ext cx="4214812" cy="342900"/>
          </a:xfrm>
          <a:prstGeom prst="rect">
            <a:avLst/>
          </a:prstGeom>
          <a:noFill/>
          <a:ln w="9525">
            <a:noFill/>
          </a:ln>
        </p:spPr>
        <p:txBody>
          <a:bodyPr anchor="b" anchorCtr="0"/>
          <a:p>
            <a:pPr lvl="0" algn="r" eaLnBrk="1" hangingPunct="1"/>
            <a:fld id="{9A0DB2DC-4C9A-4742-B13C-FB6460FD3503}" type="slidenum">
              <a:rPr lang="zh-CN" altLang="en-US" sz="1200" b="0" dirty="0"/>
            </a:fld>
            <a:endParaRPr lang="zh-CN" altLang="en-US" sz="1200" b="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幻灯片图像占位符 1"/>
          <p:cNvSpPr>
            <a:spLocks noGrp="1" noRot="1" noChangeAspect="1" noTextEdit="1"/>
          </p:cNvSpPr>
          <p:nvPr>
            <p:ph type="sldImg"/>
          </p:nvPr>
        </p:nvSpPr>
        <p:spPr>
          <a:noFill/>
          <a:ln>
            <a:miter lim="800000"/>
          </a:ln>
        </p:spPr>
      </p:sp>
      <p:sp>
        <p:nvSpPr>
          <p:cNvPr id="46083" name="备注占位符 2"/>
          <p:cNvSpPr>
            <a:spLocks noGrp="1"/>
          </p:cNvSpPr>
          <p:nvPr>
            <p:ph type="body" idx="1"/>
          </p:nvPr>
        </p:nvSpPr>
        <p:spPr/>
        <p:txBody>
          <a:bodyPr vert="horz" wrap="square" lIns="91440" tIns="45720" rIns="91440" bIns="45720" anchor="t" anchorCtr="0"/>
          <a:p>
            <a:pPr lvl="0"/>
            <a:endParaRPr lang="zh-CN" altLang="en-US" dirty="0">
              <a:ea typeface="宋体" panose="02010600030101010101" pitchFamily="2" charset="-122"/>
            </a:endParaRPr>
          </a:p>
        </p:txBody>
      </p:sp>
      <p:sp>
        <p:nvSpPr>
          <p:cNvPr id="46084" name="灯片编号占位符 3"/>
          <p:cNvSpPr txBox="1">
            <a:spLocks noGrp="1"/>
          </p:cNvSpPr>
          <p:nvPr>
            <p:ph type="sldNum" sz="quarter"/>
          </p:nvPr>
        </p:nvSpPr>
        <p:spPr>
          <a:xfrm>
            <a:off x="5507038" y="6513513"/>
            <a:ext cx="4214812" cy="342900"/>
          </a:xfrm>
          <a:prstGeom prst="rect">
            <a:avLst/>
          </a:prstGeom>
          <a:noFill/>
          <a:ln w="9525">
            <a:noFill/>
          </a:ln>
        </p:spPr>
        <p:txBody>
          <a:bodyPr anchor="b" anchorCtr="0"/>
          <a:p>
            <a:pPr lvl="0" algn="r" eaLnBrk="1" hangingPunct="1"/>
            <a:fld id="{9A0DB2DC-4C9A-4742-B13C-FB6460FD3503}" type="slidenum">
              <a:rPr lang="zh-CN" altLang="en-US" sz="1200" b="0" dirty="0"/>
            </a:fld>
            <a:endParaRPr lang="zh-CN" altLang="en-US" sz="1200" b="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6" name="矩形 15"/>
          <p:cNvSpPr>
            <a:spLocks noChangeArrowheads="1"/>
          </p:cNvSpPr>
          <p:nvPr/>
        </p:nvSpPr>
        <p:spPr bwMode="auto">
          <a:xfrm>
            <a:off x="3071813" y="0"/>
            <a:ext cx="1417638" cy="6858000"/>
          </a:xfrm>
          <a:prstGeom prst="rect">
            <a:avLst/>
          </a:prstGeom>
          <a:solidFill>
            <a:schemeClr val="accent2">
              <a:alpha val="70195"/>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矩形 16"/>
          <p:cNvSpPr/>
          <p:nvPr/>
        </p:nvSpPr>
        <p:spPr>
          <a:xfrm>
            <a:off x="0" y="0"/>
            <a:ext cx="3152775" cy="6858000"/>
          </a:xfrm>
          <a:prstGeom prst="rect">
            <a:avLst/>
          </a:prstGeom>
          <a:gradFill rotWithShape="1">
            <a:gsLst>
              <a:gs pos="0">
                <a:schemeClr val="accent2"/>
              </a:gs>
              <a:gs pos="100000">
                <a:schemeClr val="accent2">
                  <a:gamma/>
                  <a:shade val="85882"/>
                  <a:invGamma/>
                </a:schemeClr>
              </a:gs>
            </a:gsLst>
            <a:lin ang="54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矩形 17"/>
          <p:cNvSpPr>
            <a:spLocks noChangeArrowheads="1"/>
          </p:cNvSpPr>
          <p:nvPr/>
        </p:nvSpPr>
        <p:spPr bwMode="auto">
          <a:xfrm>
            <a:off x="6902450" y="-11112"/>
            <a:ext cx="303213" cy="6858000"/>
          </a:xfrm>
          <a:prstGeom prst="rect">
            <a:avLst/>
          </a:prstGeom>
          <a:solidFill>
            <a:schemeClr val="accent2">
              <a:alpha val="30196"/>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矩形 18"/>
          <p:cNvSpPr>
            <a:spLocks noChangeArrowheads="1"/>
          </p:cNvSpPr>
          <p:nvPr/>
        </p:nvSpPr>
        <p:spPr bwMode="auto">
          <a:xfrm>
            <a:off x="7158038" y="12700"/>
            <a:ext cx="227013" cy="6858000"/>
          </a:xfrm>
          <a:prstGeom prst="rect">
            <a:avLst/>
          </a:prstGeom>
          <a:solidFill>
            <a:schemeClr val="accent2">
              <a:alpha val="20000"/>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 name="矩形 19"/>
          <p:cNvSpPr>
            <a:spLocks noChangeArrowheads="1"/>
          </p:cNvSpPr>
          <p:nvPr/>
        </p:nvSpPr>
        <p:spPr bwMode="auto">
          <a:xfrm>
            <a:off x="4375150" y="0"/>
            <a:ext cx="1060450" cy="6858000"/>
          </a:xfrm>
          <a:prstGeom prst="rect">
            <a:avLst/>
          </a:prstGeom>
          <a:solidFill>
            <a:schemeClr val="accent2">
              <a:alpha val="63921"/>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矩形 20"/>
          <p:cNvSpPr>
            <a:spLocks noChangeArrowheads="1"/>
          </p:cNvSpPr>
          <p:nvPr/>
        </p:nvSpPr>
        <p:spPr bwMode="auto">
          <a:xfrm>
            <a:off x="5359400" y="-17462"/>
            <a:ext cx="728663" cy="6938963"/>
          </a:xfrm>
          <a:prstGeom prst="rect">
            <a:avLst/>
          </a:prstGeom>
          <a:solidFill>
            <a:schemeClr val="accent2">
              <a:alpha val="54117"/>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矩形 21"/>
          <p:cNvSpPr>
            <a:spLocks noChangeArrowheads="1"/>
          </p:cNvSpPr>
          <p:nvPr/>
        </p:nvSpPr>
        <p:spPr bwMode="auto">
          <a:xfrm>
            <a:off x="6018213" y="-19050"/>
            <a:ext cx="547688" cy="6938963"/>
          </a:xfrm>
          <a:prstGeom prst="rect">
            <a:avLst/>
          </a:prstGeom>
          <a:solidFill>
            <a:schemeClr val="accent2">
              <a:alpha val="47058"/>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矩形 22"/>
          <p:cNvSpPr>
            <a:spLocks noChangeArrowheads="1"/>
          </p:cNvSpPr>
          <p:nvPr/>
        </p:nvSpPr>
        <p:spPr bwMode="auto">
          <a:xfrm>
            <a:off x="6505575" y="0"/>
            <a:ext cx="446088" cy="6858000"/>
          </a:xfrm>
          <a:prstGeom prst="rect">
            <a:avLst/>
          </a:prstGeom>
          <a:solidFill>
            <a:schemeClr val="accent2">
              <a:alpha val="36862"/>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矩形 23"/>
          <p:cNvSpPr>
            <a:spLocks noChangeArrowheads="1"/>
          </p:cNvSpPr>
          <p:nvPr/>
        </p:nvSpPr>
        <p:spPr bwMode="auto">
          <a:xfrm>
            <a:off x="7339013" y="52388"/>
            <a:ext cx="136525" cy="6858000"/>
          </a:xfrm>
          <a:prstGeom prst="rect">
            <a:avLst/>
          </a:prstGeom>
          <a:solidFill>
            <a:schemeClr val="accent2">
              <a:alpha val="14902"/>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矩形 24"/>
          <p:cNvSpPr>
            <a:spLocks noChangeArrowheads="1"/>
          </p:cNvSpPr>
          <p:nvPr/>
        </p:nvSpPr>
        <p:spPr bwMode="auto">
          <a:xfrm>
            <a:off x="8366125" y="20638"/>
            <a:ext cx="344488" cy="6858000"/>
          </a:xfrm>
          <a:prstGeom prst="rect">
            <a:avLst/>
          </a:prstGeom>
          <a:solidFill>
            <a:schemeClr val="accent2">
              <a:alpha val="23137"/>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矩形 25"/>
          <p:cNvSpPr>
            <a:spLocks noChangeArrowheads="1"/>
          </p:cNvSpPr>
          <p:nvPr/>
        </p:nvSpPr>
        <p:spPr bwMode="auto">
          <a:xfrm>
            <a:off x="8664575" y="0"/>
            <a:ext cx="474663" cy="6858000"/>
          </a:xfrm>
          <a:prstGeom prst="rect">
            <a:avLst/>
          </a:prstGeom>
          <a:solidFill>
            <a:schemeClr val="accent2">
              <a:alpha val="27843"/>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矩形 28"/>
          <p:cNvSpPr>
            <a:spLocks noChangeArrowheads="1"/>
          </p:cNvSpPr>
          <p:nvPr/>
        </p:nvSpPr>
        <p:spPr bwMode="auto">
          <a:xfrm>
            <a:off x="7953375" y="4763"/>
            <a:ext cx="136525" cy="6858000"/>
          </a:xfrm>
          <a:prstGeom prst="rect">
            <a:avLst/>
          </a:prstGeom>
          <a:solidFill>
            <a:schemeClr val="accent2">
              <a:alpha val="5882"/>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矩形 29"/>
          <p:cNvSpPr>
            <a:spLocks noChangeArrowheads="1"/>
          </p:cNvSpPr>
          <p:nvPr/>
        </p:nvSpPr>
        <p:spPr bwMode="auto">
          <a:xfrm>
            <a:off x="8045450" y="4763"/>
            <a:ext cx="168275" cy="6858000"/>
          </a:xfrm>
          <a:prstGeom prst="rect">
            <a:avLst/>
          </a:prstGeom>
          <a:solidFill>
            <a:schemeClr val="accent2">
              <a:alpha val="12157"/>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矩形 30"/>
          <p:cNvSpPr>
            <a:spLocks noChangeArrowheads="1"/>
          </p:cNvSpPr>
          <p:nvPr/>
        </p:nvSpPr>
        <p:spPr bwMode="auto">
          <a:xfrm>
            <a:off x="8177213" y="-11112"/>
            <a:ext cx="230188" cy="6858000"/>
          </a:xfrm>
          <a:prstGeom prst="rect">
            <a:avLst/>
          </a:prstGeom>
          <a:solidFill>
            <a:schemeClr val="accent2">
              <a:alpha val="18039"/>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6847" name="标题 436846"/>
          <p:cNvSpPr>
            <a:spLocks noGrp="1"/>
          </p:cNvSpPr>
          <p:nvPr>
            <p:ph type="ctrTitle" sz="quarter"/>
          </p:nvPr>
        </p:nvSpPr>
        <p:spPr>
          <a:xfrm>
            <a:off x="3802063" y="1314450"/>
            <a:ext cx="5105400" cy="1470025"/>
          </a:xfrm>
          <a:prstGeom prst="rect">
            <a:avLst/>
          </a:prstGeom>
          <a:noFill/>
          <a:ln w="9525">
            <a:noFill/>
            <a:miter/>
          </a:ln>
        </p:spPr>
        <p:txBody>
          <a:bodyPr/>
          <a:lstStyle>
            <a:lvl1pPr lvl="0" algn="ctr">
              <a:defRPr sz="4400" kern="1200"/>
            </a:lvl1pPr>
          </a:lstStyle>
          <a:p>
            <a:pPr lvl="0"/>
            <a:r>
              <a:rPr lang="zh-CN" altLang="en-US"/>
              <a:t>单击此处编辑母版标题样式</a:t>
            </a:r>
            <a:endParaRPr lang="en-US" altLang="zh-CN" dirty="0"/>
          </a:p>
        </p:txBody>
      </p:sp>
      <p:sp>
        <p:nvSpPr>
          <p:cNvPr id="436848" name="副标题 436847"/>
          <p:cNvSpPr>
            <a:spLocks noGrp="1"/>
          </p:cNvSpPr>
          <p:nvPr>
            <p:ph type="subTitle" sz="quarter" idx="1"/>
          </p:nvPr>
        </p:nvSpPr>
        <p:spPr>
          <a:xfrm>
            <a:off x="3810000" y="2762250"/>
            <a:ext cx="5151438" cy="757238"/>
          </a:xfrm>
          <a:prstGeom prst="rect">
            <a:avLst/>
          </a:prstGeom>
          <a:noFill/>
          <a:ln w="9525">
            <a:noFill/>
            <a:miter/>
          </a:ln>
        </p:spPr>
        <p:txBody>
          <a:bodyPr/>
          <a:lstStyle>
            <a:lvl1pPr marL="0" lvl="0" indent="0" algn="ctr">
              <a:buNone/>
              <a:defRPr sz="2000" b="0" kern="1200">
                <a:solidFill>
                  <a:schemeClr val="tx1"/>
                </a:solidFill>
              </a:defRPr>
            </a:lvl1pPr>
            <a:lvl2pPr marL="457200" lvl="1" indent="-457200" algn="ctr">
              <a:buNone/>
              <a:defRPr sz="2000" b="0" kern="1200">
                <a:solidFill>
                  <a:schemeClr val="tx1"/>
                </a:solidFill>
              </a:defRPr>
            </a:lvl2pPr>
            <a:lvl3pPr marL="914400" lvl="2" indent="-914400" algn="ctr">
              <a:buNone/>
              <a:defRPr sz="2000" b="0" kern="1200">
                <a:solidFill>
                  <a:schemeClr val="tx1"/>
                </a:solidFill>
              </a:defRPr>
            </a:lvl3pPr>
            <a:lvl4pPr marL="1371600" lvl="3" indent="-1371600" algn="ctr">
              <a:buNone/>
              <a:defRPr sz="2000" b="0" kern="1200">
                <a:solidFill>
                  <a:schemeClr val="tx1"/>
                </a:solidFill>
              </a:defRPr>
            </a:lvl4pPr>
            <a:lvl5pPr marL="1828800" lvl="4" indent="-1828800" algn="ctr">
              <a:buNone/>
              <a:defRPr sz="2000" b="0" kern="1200">
                <a:solidFill>
                  <a:schemeClr val="tx1"/>
                </a:solidFill>
              </a:defRPr>
            </a:lvl5pPr>
          </a:lstStyle>
          <a:p>
            <a:pPr lvl="0"/>
            <a:r>
              <a:rPr lang="zh-CN" altLang="en-US"/>
              <a:t>单击此处编辑母版副标题样式</a:t>
            </a:r>
            <a:endParaRPr lang="en-US" altLang="zh-CN" dirty="0"/>
          </a:p>
        </p:txBody>
      </p:sp>
      <p:sp>
        <p:nvSpPr>
          <p:cNvPr id="32" name="页脚占位符 436849"/>
          <p:cNvSpPr>
            <a:spLocks noGrp="1"/>
          </p:cNvSpPr>
          <p:nvPr>
            <p:ph type="ftr" sz="quarter" idx="3"/>
          </p:nvPr>
        </p:nvSpPr>
        <p:spPr>
          <a:xfrm>
            <a:off x="3552825" y="6534150"/>
            <a:ext cx="2895600" cy="234950"/>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日期占位符 436848"/>
          <p:cNvSpPr>
            <a:spLocks noGrp="1"/>
          </p:cNvSpPr>
          <p:nvPr>
            <p:ph type="dt" sz="quarter" idx="2"/>
          </p:nvPr>
        </p:nvSpPr>
        <p:spPr>
          <a:xfrm>
            <a:off x="6900863" y="6526213"/>
            <a:ext cx="2133600" cy="274638"/>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灯片编号占位符 436850"/>
          <p:cNvSpPr>
            <a:spLocks noGrp="1"/>
          </p:cNvSpPr>
          <p:nvPr>
            <p:ph type="sldNum" sz="quarter" idx="4"/>
          </p:nvPr>
        </p:nvSpPr>
        <p:spPr>
          <a:xfrm>
            <a:off x="3011488" y="6527800"/>
            <a:ext cx="373063" cy="234950"/>
          </a:xfrm>
          <a:prstGeom prst="rect">
            <a:avLst/>
          </a:prstGeom>
          <a:ln>
            <a:miter/>
          </a:ln>
        </p:spPr>
        <p:txBody>
          <a:bodyPr vert="horz" wrap="square" lIns="91440" tIns="45720" rIns="91440" bIns="45720" numCol="1" anchor="t" anchorCtr="0" compatLnSpc="1"/>
          <a:p>
            <a:pPr algn="r" eaLnBrk="1" hangingPunct="1"/>
            <a:fld id="{9A0DB2DC-4C9A-4742-B13C-FB6460FD3503}" type="slidenum">
              <a:rPr lang="zh-CN" altLang="en-US" dirty="0"/>
            </a:fld>
            <a:endParaRPr lang="zh-CN" altLang="en-US" dirty="0"/>
          </a:p>
        </p:txBody>
      </p:sp>
    </p:spTree>
  </p:cSld>
  <p:clrMapOvr>
    <a:masterClrMapping/>
  </p:clrMapOvr>
  <p:transition>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22" presetClass="entr" presetSubtype="1" fill="hold" nodeType="withEffect">
                                  <p:stCondLst>
                                    <p:cond delay="200"/>
                                  </p:stCondLst>
                                  <p:childTnLst>
                                    <p:set>
                                      <p:cBhvr>
                                        <p:cTn id="9" dur="1" fill="hold">
                                          <p:stCondLst>
                                            <p:cond delay="0"/>
                                          </p:stCondLst>
                                        </p:cTn>
                                        <p:tgtEl>
                                          <p:spTgt spid="16"/>
                                        </p:tgtEl>
                                        <p:attrNameLst>
                                          <p:attrName>style.visibility</p:attrName>
                                        </p:attrNameLst>
                                      </p:cBhvr>
                                      <p:to>
                                        <p:strVal val="visible"/>
                                      </p:to>
                                    </p:set>
                                    <p:animEffect transition="in" filter="wipe(up)">
                                      <p:cBhvr>
                                        <p:cTn id="10" dur="500"/>
                                        <p:tgtEl>
                                          <p:spTgt spid="16"/>
                                        </p:tgtEl>
                                      </p:cBhvr>
                                    </p:animEffect>
                                  </p:childTnLst>
                                </p:cTn>
                              </p:par>
                              <p:par>
                                <p:cTn id="11" presetID="22" presetClass="entr" presetSubtype="1" fill="hold"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par>
                                <p:cTn id="14" presetID="22" presetClass="entr" presetSubtype="1" fill="hold" nodeType="withEffect">
                                  <p:stCondLst>
                                    <p:cond delay="800"/>
                                  </p:stCondLst>
                                  <p:childTnLst>
                                    <p:set>
                                      <p:cBhvr>
                                        <p:cTn id="15" dur="1" fill="hold">
                                          <p:stCondLst>
                                            <p:cond delay="0"/>
                                          </p:stCondLst>
                                        </p:cTn>
                                        <p:tgtEl>
                                          <p:spTgt spid="21"/>
                                        </p:tgtEl>
                                        <p:attrNameLst>
                                          <p:attrName>style.visibility</p:attrName>
                                        </p:attrNameLst>
                                      </p:cBhvr>
                                      <p:to>
                                        <p:strVal val="visible"/>
                                      </p:to>
                                    </p:set>
                                    <p:animEffect transition="in" filter="wipe(up)">
                                      <p:cBhvr>
                                        <p:cTn id="16" dur="500"/>
                                        <p:tgtEl>
                                          <p:spTgt spid="21"/>
                                        </p:tgtEl>
                                      </p:cBhvr>
                                    </p:animEffect>
                                  </p:childTnLst>
                                </p:cTn>
                              </p:par>
                              <p:par>
                                <p:cTn id="17" presetID="47" presetClass="entr" presetSubtype="0" fill="hold" nodeType="withEffect">
                                  <p:stCondLst>
                                    <p:cond delay="11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15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anim calcmode="lin" valueType="num">
                                      <p:cBhvr>
                                        <p:cTn id="25" dur="500" fill="hold"/>
                                        <p:tgtEl>
                                          <p:spTgt spid="23"/>
                                        </p:tgtEl>
                                        <p:attrNameLst>
                                          <p:attrName>ppt_x</p:attrName>
                                        </p:attrNameLst>
                                      </p:cBhvr>
                                      <p:tavLst>
                                        <p:tav tm="0">
                                          <p:val>
                                            <p:strVal val="#ppt_x"/>
                                          </p:val>
                                        </p:tav>
                                        <p:tav tm="100000">
                                          <p:val>
                                            <p:strVal val="#ppt_x"/>
                                          </p:val>
                                        </p:tav>
                                      </p:tavLst>
                                    </p:anim>
                                    <p:anim calcmode="lin" valueType="num">
                                      <p:cBhvr>
                                        <p:cTn id="26" dur="5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19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30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260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anim calcmode="lin" valueType="num">
                                      <p:cBhvr>
                                        <p:cTn id="40" dur="500" fill="hold"/>
                                        <p:tgtEl>
                                          <p:spTgt spid="24"/>
                                        </p:tgtEl>
                                        <p:attrNameLst>
                                          <p:attrName>ppt_x</p:attrName>
                                        </p:attrNameLst>
                                      </p:cBhvr>
                                      <p:tavLst>
                                        <p:tav tm="0">
                                          <p:val>
                                            <p:strVal val="#ppt_x"/>
                                          </p:val>
                                        </p:tav>
                                        <p:tav tm="100000">
                                          <p:val>
                                            <p:strVal val="#ppt_x"/>
                                          </p:val>
                                        </p:tav>
                                      </p:tavLst>
                                    </p:anim>
                                    <p:anim calcmode="lin" valueType="num">
                                      <p:cBhvr>
                                        <p:cTn id="41" dur="500" fill="hold"/>
                                        <p:tgtEl>
                                          <p:spTgt spid="24"/>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260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anim calcmode="lin" valueType="num">
                                      <p:cBhvr>
                                        <p:cTn id="45" dur="500" fill="hold"/>
                                        <p:tgtEl>
                                          <p:spTgt spid="30"/>
                                        </p:tgtEl>
                                        <p:attrNameLst>
                                          <p:attrName>ppt_x</p:attrName>
                                        </p:attrNameLst>
                                      </p:cBhvr>
                                      <p:tavLst>
                                        <p:tav tm="0">
                                          <p:val>
                                            <p:strVal val="#ppt_x"/>
                                          </p:val>
                                        </p:tav>
                                        <p:tav tm="100000">
                                          <p:val>
                                            <p:strVal val="#ppt_x"/>
                                          </p:val>
                                        </p:tav>
                                      </p:tavLst>
                                    </p:anim>
                                    <p:anim calcmode="lin" valueType="num">
                                      <p:cBhvr>
                                        <p:cTn id="46" dur="500" fill="hold"/>
                                        <p:tgtEl>
                                          <p:spTgt spid="30"/>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250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anim calcmode="lin" valueType="num">
                                      <p:cBhvr>
                                        <p:cTn id="50" dur="500" fill="hold"/>
                                        <p:tgtEl>
                                          <p:spTgt spid="29"/>
                                        </p:tgtEl>
                                        <p:attrNameLst>
                                          <p:attrName>ppt_x</p:attrName>
                                        </p:attrNameLst>
                                      </p:cBhvr>
                                      <p:tavLst>
                                        <p:tav tm="0">
                                          <p:val>
                                            <p:strVal val="#ppt_x"/>
                                          </p:val>
                                        </p:tav>
                                        <p:tav tm="100000">
                                          <p:val>
                                            <p:strVal val="#ppt_x"/>
                                          </p:val>
                                        </p:tav>
                                      </p:tavLst>
                                    </p:anim>
                                    <p:anim calcmode="lin" valueType="num">
                                      <p:cBhvr>
                                        <p:cTn id="51" dur="500" fill="hold"/>
                                        <p:tgtEl>
                                          <p:spTgt spid="29"/>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240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anim calcmode="lin" valueType="num">
                                      <p:cBhvr>
                                        <p:cTn id="55" dur="500" fill="hold"/>
                                        <p:tgtEl>
                                          <p:spTgt spid="31"/>
                                        </p:tgtEl>
                                        <p:attrNameLst>
                                          <p:attrName>ppt_x</p:attrName>
                                        </p:attrNameLst>
                                      </p:cBhvr>
                                      <p:tavLst>
                                        <p:tav tm="0">
                                          <p:val>
                                            <p:strVal val="#ppt_x"/>
                                          </p:val>
                                        </p:tav>
                                        <p:tav tm="100000">
                                          <p:val>
                                            <p:strVal val="#ppt_x"/>
                                          </p:val>
                                        </p:tav>
                                      </p:tavLst>
                                    </p:anim>
                                    <p:anim calcmode="lin" valueType="num">
                                      <p:cBhvr>
                                        <p:cTn id="56" dur="500" fill="hold"/>
                                        <p:tgtEl>
                                          <p:spTgt spid="31"/>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200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180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anim calcmode="lin" valueType="num">
                                      <p:cBhvr>
                                        <p:cTn id="65" dur="500" fill="hold"/>
                                        <p:tgtEl>
                                          <p:spTgt spid="26"/>
                                        </p:tgtEl>
                                        <p:attrNameLst>
                                          <p:attrName>ppt_x</p:attrName>
                                        </p:attrNameLst>
                                      </p:cBhvr>
                                      <p:tavLst>
                                        <p:tav tm="0">
                                          <p:val>
                                            <p:strVal val="#ppt_x"/>
                                          </p:val>
                                        </p:tav>
                                        <p:tav tm="100000">
                                          <p:val>
                                            <p:strVal val="#ppt_x"/>
                                          </p:val>
                                        </p:tav>
                                      </p:tavLst>
                                    </p:anim>
                                    <p:anim calcmode="lin" valueType="num">
                                      <p:cBhvr>
                                        <p:cTn id="66" dur="500" fill="hold"/>
                                        <p:tgtEl>
                                          <p:spTgt spid="26"/>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6" presetClass="emph" presetSubtype="0" fill="hold" nodeType="afterEffect">
                                  <p:stCondLst>
                                    <p:cond delay="0"/>
                                  </p:stCondLst>
                                  <p:childTnLst>
                                    <p:animScale>
                                      <p:cBhvr>
                                        <p:cTn id="69" dur="500" fill="hold"/>
                                        <p:tgtEl>
                                          <p:spTgt spid="17"/>
                                        </p:tgtEl>
                                      </p:cBhvr>
                                      <p:by x="150000" y="150000"/>
                                    </p:animScale>
                                  </p:childTnLst>
                                </p:cTn>
                              </p:par>
                              <p:par>
                                <p:cTn id="70" presetID="6" presetClass="emph" presetSubtype="0" fill="hold" nodeType="withEffect">
                                  <p:stCondLst>
                                    <p:cond delay="200"/>
                                  </p:stCondLst>
                                  <p:childTnLst>
                                    <p:animScale>
                                      <p:cBhvr>
                                        <p:cTn id="71" dur="500" fill="hold"/>
                                        <p:tgtEl>
                                          <p:spTgt spid="20"/>
                                        </p:tgtEl>
                                      </p:cBhvr>
                                      <p:by x="150000" y="150000"/>
                                    </p:animScale>
                                  </p:childTnLst>
                                </p:cTn>
                              </p:par>
                              <p:par>
                                <p:cTn id="72" presetID="6" presetClass="emph" presetSubtype="0" fill="hold" nodeType="withEffect">
                                  <p:stCondLst>
                                    <p:cond delay="400"/>
                                  </p:stCondLst>
                                  <p:childTnLst>
                                    <p:animScale>
                                      <p:cBhvr>
                                        <p:cTn id="73" dur="500" fill="hold"/>
                                        <p:tgtEl>
                                          <p:spTgt spid="21"/>
                                        </p:tgtEl>
                                      </p:cBhvr>
                                      <p:by x="150000" y="150000"/>
                                    </p:animScale>
                                  </p:childTnLst>
                                </p:cTn>
                              </p:par>
                              <p:par>
                                <p:cTn id="74" presetID="6" presetClass="emph" presetSubtype="0" fill="hold" nodeType="withEffect">
                                  <p:stCondLst>
                                    <p:cond delay="800"/>
                                  </p:stCondLst>
                                  <p:childTnLst>
                                    <p:animScale>
                                      <p:cBhvr>
                                        <p:cTn id="75" dur="500" fill="hold"/>
                                        <p:tgtEl>
                                          <p:spTgt spid="22"/>
                                        </p:tgtEl>
                                      </p:cBhvr>
                                      <p:by x="150000" y="150000"/>
                                    </p:animScale>
                                  </p:childTnLst>
                                </p:cTn>
                              </p:par>
                              <p:par>
                                <p:cTn id="76" presetID="6" presetClass="emph" presetSubtype="0" fill="hold" nodeType="withEffect">
                                  <p:stCondLst>
                                    <p:cond delay="1100"/>
                                  </p:stCondLst>
                                  <p:childTnLst>
                                    <p:animScale>
                                      <p:cBhvr>
                                        <p:cTn id="77" dur="500" fill="hold"/>
                                        <p:tgtEl>
                                          <p:spTgt spid="23"/>
                                        </p:tgtEl>
                                      </p:cBhvr>
                                      <p:by x="150000" y="150000"/>
                                    </p:animScale>
                                  </p:childTnLst>
                                </p:cTn>
                              </p:par>
                              <p:par>
                                <p:cTn id="78" presetID="6" presetClass="emph" presetSubtype="0" fill="hold" nodeType="withEffect">
                                  <p:stCondLst>
                                    <p:cond delay="1400"/>
                                  </p:stCondLst>
                                  <p:childTnLst>
                                    <p:animScale>
                                      <p:cBhvr>
                                        <p:cTn id="79" dur="500" fill="hold"/>
                                        <p:tgtEl>
                                          <p:spTgt spid="18"/>
                                        </p:tgtEl>
                                      </p:cBhvr>
                                      <p:by x="150000" y="150000"/>
                                    </p:animScale>
                                  </p:childTnLst>
                                </p:cTn>
                              </p:par>
                              <p:par>
                                <p:cTn id="80" presetID="6" presetClass="emph" presetSubtype="0" fill="hold" nodeType="withEffect">
                                  <p:stCondLst>
                                    <p:cond delay="1700"/>
                                  </p:stCondLst>
                                  <p:childTnLst>
                                    <p:animScale>
                                      <p:cBhvr>
                                        <p:cTn id="81" dur="500" fill="hold"/>
                                        <p:tgtEl>
                                          <p:spTgt spid="19"/>
                                        </p:tgtEl>
                                      </p:cBhvr>
                                      <p:by x="150000" y="150000"/>
                                    </p:animScale>
                                  </p:childTnLst>
                                </p:cTn>
                              </p:par>
                              <p:par>
                                <p:cTn id="82" presetID="6" presetClass="emph" presetSubtype="0" fill="hold" nodeType="withEffect">
                                  <p:stCondLst>
                                    <p:cond delay="2000"/>
                                  </p:stCondLst>
                                  <p:childTnLst>
                                    <p:animScale>
                                      <p:cBhvr>
                                        <p:cTn id="83" dur="500" fill="hold"/>
                                        <p:tgtEl>
                                          <p:spTgt spid="24"/>
                                        </p:tgtEl>
                                      </p:cBhvr>
                                      <p:by x="150000" y="150000"/>
                                    </p:animScale>
                                  </p:childTnLst>
                                </p:cTn>
                              </p:par>
                              <p:par>
                                <p:cTn id="84" presetID="6" presetClass="emph" presetSubtype="0" fill="hold" nodeType="withEffect">
                                  <p:stCondLst>
                                    <p:cond delay="2200"/>
                                  </p:stCondLst>
                                  <p:childTnLst>
                                    <p:animScale>
                                      <p:cBhvr>
                                        <p:cTn id="85" dur="500" fill="hold"/>
                                        <p:tgtEl>
                                          <p:spTgt spid="25"/>
                                        </p:tgtEl>
                                      </p:cBhvr>
                                      <p:by x="150000" y="150000"/>
                                    </p:animScale>
                                  </p:childTnLst>
                                </p:cTn>
                              </p:par>
                              <p:par>
                                <p:cTn id="86" presetID="6" presetClass="emph" presetSubtype="0" fill="hold" nodeType="withEffect">
                                  <p:stCondLst>
                                    <p:cond delay="2300"/>
                                  </p:stCondLst>
                                  <p:childTnLst>
                                    <p:animScale>
                                      <p:cBhvr>
                                        <p:cTn id="87" dur="500" fill="hold"/>
                                        <p:tgtEl>
                                          <p:spTgt spid="26"/>
                                        </p:tgtEl>
                                      </p:cBhvr>
                                      <p:by x="150000" y="150000"/>
                                    </p:animScale>
                                  </p:childTnLst>
                                </p:cTn>
                              </p:par>
                            </p:childTnLst>
                          </p:cTn>
                        </p:par>
                        <p:par>
                          <p:cTn id="88" fill="hold">
                            <p:stCondLst>
                              <p:cond delay="1000"/>
                            </p:stCondLst>
                            <p:childTnLst>
                              <p:par>
                                <p:cTn id="89" presetID="6" presetClass="emph" presetSubtype="0" fill="hold" nodeType="afterEffect">
                                  <p:stCondLst>
                                    <p:cond delay="0"/>
                                  </p:stCondLst>
                                  <p:childTnLst>
                                    <p:animScale>
                                      <p:cBhvr>
                                        <p:cTn id="90" dur="500" fill="hold"/>
                                        <p:tgtEl>
                                          <p:spTgt spid="16"/>
                                        </p:tgtEl>
                                      </p:cBhvr>
                                      <p:by x="150000" y="150000"/>
                                    </p:animScale>
                                  </p:childTnLst>
                                </p:cTn>
                              </p:par>
                              <p:par>
                                <p:cTn id="91" presetID="6" presetClass="emph" presetSubtype="0" fill="hold" nodeType="withEffect">
                                  <p:stCondLst>
                                    <p:cond delay="400"/>
                                  </p:stCondLst>
                                  <p:childTnLst>
                                    <p:animScale>
                                      <p:cBhvr>
                                        <p:cTn id="92" dur="500" fill="hold"/>
                                        <p:tgtEl>
                                          <p:spTgt spid="29"/>
                                        </p:tgtEl>
                                      </p:cBhvr>
                                      <p:by x="150000" y="150000"/>
                                    </p:animScale>
                                  </p:childTnLst>
                                </p:cTn>
                              </p:par>
                              <p:par>
                                <p:cTn id="93" presetID="6" presetClass="emph" presetSubtype="0" fill="hold" nodeType="withEffect">
                                  <p:stCondLst>
                                    <p:cond delay="800"/>
                                  </p:stCondLst>
                                  <p:childTnLst>
                                    <p:animScale>
                                      <p:cBhvr>
                                        <p:cTn id="94" dur="500" fill="hold"/>
                                        <p:tgtEl>
                                          <p:spTgt spid="30"/>
                                        </p:tgtEl>
                                      </p:cBhvr>
                                      <p:by x="150000" y="150000"/>
                                    </p:animScale>
                                  </p:childTnLst>
                                </p:cTn>
                              </p:par>
                              <p:par>
                                <p:cTn id="95" presetID="6" presetClass="emph" presetSubtype="0" fill="hold" nodeType="withEffect">
                                  <p:stCondLst>
                                    <p:cond delay="1100"/>
                                  </p:stCondLst>
                                  <p:childTnLst>
                                    <p:animScale>
                                      <p:cBhvr>
                                        <p:cTn id="96" dur="500" fill="hold"/>
                                        <p:tgtEl>
                                          <p:spTgt spid="3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7941" y="65088"/>
            <a:ext cx="1995884" cy="645953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030288" y="65088"/>
            <a:ext cx="5871949" cy="6459537"/>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图表占位符 2"/>
          <p:cNvSpPr>
            <a:spLocks noGrp="1"/>
          </p:cNvSpPr>
          <p:nvPr>
            <p:ph type="chart" idx="1"/>
          </p:nvPr>
        </p:nvSpPr>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6" name="矩形 15"/>
          <p:cNvSpPr>
            <a:spLocks noChangeArrowheads="1"/>
          </p:cNvSpPr>
          <p:nvPr/>
        </p:nvSpPr>
        <p:spPr bwMode="auto">
          <a:xfrm>
            <a:off x="3071813" y="0"/>
            <a:ext cx="1417638" cy="6858000"/>
          </a:xfrm>
          <a:prstGeom prst="rect">
            <a:avLst/>
          </a:prstGeom>
          <a:solidFill>
            <a:schemeClr val="accent2">
              <a:alpha val="70195"/>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矩形 16"/>
          <p:cNvSpPr/>
          <p:nvPr/>
        </p:nvSpPr>
        <p:spPr>
          <a:xfrm>
            <a:off x="0" y="0"/>
            <a:ext cx="3152775" cy="6858000"/>
          </a:xfrm>
          <a:prstGeom prst="rect">
            <a:avLst/>
          </a:prstGeom>
          <a:gradFill rotWithShape="1">
            <a:gsLst>
              <a:gs pos="0">
                <a:schemeClr val="accent2"/>
              </a:gs>
              <a:gs pos="100000">
                <a:schemeClr val="accent2">
                  <a:gamma/>
                  <a:shade val="85882"/>
                  <a:invGamma/>
                </a:schemeClr>
              </a:gs>
            </a:gsLst>
            <a:lin ang="54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矩形 17"/>
          <p:cNvSpPr>
            <a:spLocks noChangeArrowheads="1"/>
          </p:cNvSpPr>
          <p:nvPr/>
        </p:nvSpPr>
        <p:spPr bwMode="auto">
          <a:xfrm>
            <a:off x="6902450" y="-11112"/>
            <a:ext cx="303213" cy="6858000"/>
          </a:xfrm>
          <a:prstGeom prst="rect">
            <a:avLst/>
          </a:prstGeom>
          <a:solidFill>
            <a:schemeClr val="accent2">
              <a:alpha val="30196"/>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矩形 18"/>
          <p:cNvSpPr>
            <a:spLocks noChangeArrowheads="1"/>
          </p:cNvSpPr>
          <p:nvPr/>
        </p:nvSpPr>
        <p:spPr bwMode="auto">
          <a:xfrm>
            <a:off x="7158038" y="12700"/>
            <a:ext cx="227013" cy="6858000"/>
          </a:xfrm>
          <a:prstGeom prst="rect">
            <a:avLst/>
          </a:prstGeom>
          <a:solidFill>
            <a:schemeClr val="accent2">
              <a:alpha val="20000"/>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 name="矩形 19"/>
          <p:cNvSpPr>
            <a:spLocks noChangeArrowheads="1"/>
          </p:cNvSpPr>
          <p:nvPr/>
        </p:nvSpPr>
        <p:spPr bwMode="auto">
          <a:xfrm>
            <a:off x="4375150" y="0"/>
            <a:ext cx="1060450" cy="6858000"/>
          </a:xfrm>
          <a:prstGeom prst="rect">
            <a:avLst/>
          </a:prstGeom>
          <a:solidFill>
            <a:schemeClr val="accent2">
              <a:alpha val="63921"/>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矩形 20"/>
          <p:cNvSpPr>
            <a:spLocks noChangeArrowheads="1"/>
          </p:cNvSpPr>
          <p:nvPr/>
        </p:nvSpPr>
        <p:spPr bwMode="auto">
          <a:xfrm>
            <a:off x="5359400" y="-17462"/>
            <a:ext cx="728663" cy="6938963"/>
          </a:xfrm>
          <a:prstGeom prst="rect">
            <a:avLst/>
          </a:prstGeom>
          <a:solidFill>
            <a:schemeClr val="accent2">
              <a:alpha val="54117"/>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矩形 21"/>
          <p:cNvSpPr>
            <a:spLocks noChangeArrowheads="1"/>
          </p:cNvSpPr>
          <p:nvPr/>
        </p:nvSpPr>
        <p:spPr bwMode="auto">
          <a:xfrm>
            <a:off x="6018213" y="-19050"/>
            <a:ext cx="547688" cy="6938963"/>
          </a:xfrm>
          <a:prstGeom prst="rect">
            <a:avLst/>
          </a:prstGeom>
          <a:solidFill>
            <a:schemeClr val="accent2">
              <a:alpha val="47058"/>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矩形 22"/>
          <p:cNvSpPr>
            <a:spLocks noChangeArrowheads="1"/>
          </p:cNvSpPr>
          <p:nvPr/>
        </p:nvSpPr>
        <p:spPr bwMode="auto">
          <a:xfrm>
            <a:off x="6505575" y="0"/>
            <a:ext cx="446088" cy="6858000"/>
          </a:xfrm>
          <a:prstGeom prst="rect">
            <a:avLst/>
          </a:prstGeom>
          <a:solidFill>
            <a:schemeClr val="accent2">
              <a:alpha val="36862"/>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矩形 23"/>
          <p:cNvSpPr>
            <a:spLocks noChangeArrowheads="1"/>
          </p:cNvSpPr>
          <p:nvPr/>
        </p:nvSpPr>
        <p:spPr bwMode="auto">
          <a:xfrm>
            <a:off x="7339013" y="52388"/>
            <a:ext cx="136525" cy="6858000"/>
          </a:xfrm>
          <a:prstGeom prst="rect">
            <a:avLst/>
          </a:prstGeom>
          <a:solidFill>
            <a:schemeClr val="accent2">
              <a:alpha val="14902"/>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矩形 24"/>
          <p:cNvSpPr>
            <a:spLocks noChangeArrowheads="1"/>
          </p:cNvSpPr>
          <p:nvPr/>
        </p:nvSpPr>
        <p:spPr bwMode="auto">
          <a:xfrm>
            <a:off x="8366125" y="20638"/>
            <a:ext cx="344488" cy="6858000"/>
          </a:xfrm>
          <a:prstGeom prst="rect">
            <a:avLst/>
          </a:prstGeom>
          <a:solidFill>
            <a:schemeClr val="accent2">
              <a:alpha val="23137"/>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矩形 25"/>
          <p:cNvSpPr>
            <a:spLocks noChangeArrowheads="1"/>
          </p:cNvSpPr>
          <p:nvPr/>
        </p:nvSpPr>
        <p:spPr bwMode="auto">
          <a:xfrm>
            <a:off x="8664575" y="0"/>
            <a:ext cx="474663" cy="6858000"/>
          </a:xfrm>
          <a:prstGeom prst="rect">
            <a:avLst/>
          </a:prstGeom>
          <a:solidFill>
            <a:schemeClr val="accent2">
              <a:alpha val="27843"/>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文本框 436812"/>
          <p:cNvSpPr txBox="1">
            <a:spLocks noChangeArrowheads="1"/>
          </p:cNvSpPr>
          <p:nvPr/>
        </p:nvSpPr>
        <p:spPr bwMode="auto">
          <a:xfrm>
            <a:off x="76200" y="6477000"/>
            <a:ext cx="1608138" cy="244475"/>
          </a:xfrm>
          <a:prstGeom prst="rect">
            <a:avLst/>
          </a:prstGeom>
          <a:noFill/>
          <a:ln>
            <a:noFill/>
          </a:ln>
        </p:spPr>
        <p:txBody>
          <a:bodyPr>
            <a:spAutoFit/>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50000"/>
              </a:spcBef>
              <a:spcAft>
                <a:spcPct val="0"/>
              </a:spcAft>
              <a:buClrTx/>
              <a:buSzTx/>
              <a:buFontTx/>
              <a:buNone/>
              <a:defRPr/>
            </a:pPr>
            <a:r>
              <a:rPr kumimoji="0" lang="en-US" altLang="zh-CN" sz="1000" b="1" i="0" u="none" strike="noStrike" kern="1200" cap="none" spc="0" normalizeH="0" baseline="0" noProof="0">
                <a:ln>
                  <a:noFill/>
                </a:ln>
                <a:solidFill>
                  <a:srgbClr val="F8F8F8"/>
                </a:solidFill>
                <a:effectLst/>
                <a:uLnTx/>
                <a:uFillTx/>
                <a:latin typeface="Arial" panose="020B0604020202020204" pitchFamily="34" charset="0"/>
                <a:ea typeface="宋体" panose="02010600030101010101" pitchFamily="2" charset="-122"/>
                <a:cs typeface="+mn-cs"/>
              </a:rPr>
              <a:t>www.1ppt.com</a:t>
            </a:r>
            <a:endParaRPr kumimoji="0" lang="en-US" altLang="zh-CN" sz="1000" b="1" i="0" u="none" strike="noStrike" kern="1200" cap="none" spc="0" normalizeH="0" baseline="0" noProof="0">
              <a:ln>
                <a:noFill/>
              </a:ln>
              <a:solidFill>
                <a:srgbClr val="F8F8F8"/>
              </a:solidFill>
              <a:effectLst/>
              <a:uLnTx/>
              <a:uFillTx/>
              <a:latin typeface="Arial" panose="020B0604020202020204" pitchFamily="34" charset="0"/>
              <a:ea typeface="宋体" panose="02010600030101010101" pitchFamily="2" charset="-122"/>
              <a:cs typeface="+mn-cs"/>
            </a:endParaRPr>
          </a:p>
        </p:txBody>
      </p:sp>
      <p:sp>
        <p:nvSpPr>
          <p:cNvPr id="28" name="文本框 436811"/>
          <p:cNvSpPr txBox="1">
            <a:spLocks noChangeArrowheads="1"/>
          </p:cNvSpPr>
          <p:nvPr/>
        </p:nvSpPr>
        <p:spPr bwMode="auto">
          <a:xfrm>
            <a:off x="276225" y="6007100"/>
            <a:ext cx="1169988" cy="457200"/>
          </a:xfrm>
          <a:prstGeom prst="rect">
            <a:avLst/>
          </a:prstGeom>
          <a:noFill/>
          <a:ln>
            <a:noFill/>
          </a:ln>
        </p:spPr>
        <p:txBody>
          <a:bodyPr>
            <a:spAutoFit/>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en-US" altLang="zh-CN" sz="2400" b="1" i="0" u="none" strike="noStrike" kern="1200" cap="none" spc="0" normalizeH="0" baseline="0" noProof="0">
                <a:ln>
                  <a:noFill/>
                </a:ln>
                <a:solidFill>
                  <a:srgbClr val="FFFFFF"/>
                </a:solidFill>
                <a:effectLst/>
                <a:uLnTx/>
                <a:uFillTx/>
                <a:latin typeface="Verdana" panose="020B0604030504040204" pitchFamily="34" charset="0"/>
                <a:ea typeface="宋体" panose="02010600030101010101" pitchFamily="2" charset="-122"/>
                <a:cs typeface="+mn-cs"/>
              </a:rPr>
              <a:t>LOGO</a:t>
            </a:r>
            <a:endParaRPr kumimoji="0" lang="en-US" altLang="zh-CN" sz="2400" b="1" i="0" u="none" strike="noStrike" kern="1200" cap="none" spc="0" normalizeH="0" baseline="0" noProof="0">
              <a:ln>
                <a:noFill/>
              </a:ln>
              <a:solidFill>
                <a:srgbClr val="FFFFFF"/>
              </a:solidFill>
              <a:effectLst/>
              <a:uLnTx/>
              <a:uFillTx/>
              <a:latin typeface="Verdana" panose="020B0604030504040204" pitchFamily="34" charset="0"/>
              <a:ea typeface="宋体" panose="02010600030101010101" pitchFamily="2" charset="-122"/>
              <a:cs typeface="+mn-cs"/>
            </a:endParaRPr>
          </a:p>
        </p:txBody>
      </p:sp>
      <p:sp>
        <p:nvSpPr>
          <p:cNvPr id="29" name="矩形 28"/>
          <p:cNvSpPr>
            <a:spLocks noChangeArrowheads="1"/>
          </p:cNvSpPr>
          <p:nvPr/>
        </p:nvSpPr>
        <p:spPr bwMode="auto">
          <a:xfrm>
            <a:off x="7953375" y="4763"/>
            <a:ext cx="136525" cy="6858000"/>
          </a:xfrm>
          <a:prstGeom prst="rect">
            <a:avLst/>
          </a:prstGeom>
          <a:solidFill>
            <a:schemeClr val="accent2">
              <a:alpha val="5882"/>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矩形 29"/>
          <p:cNvSpPr>
            <a:spLocks noChangeArrowheads="1"/>
          </p:cNvSpPr>
          <p:nvPr/>
        </p:nvSpPr>
        <p:spPr bwMode="auto">
          <a:xfrm>
            <a:off x="8045450" y="4763"/>
            <a:ext cx="168275" cy="6858000"/>
          </a:xfrm>
          <a:prstGeom prst="rect">
            <a:avLst/>
          </a:prstGeom>
          <a:solidFill>
            <a:schemeClr val="accent2">
              <a:alpha val="12157"/>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矩形 30"/>
          <p:cNvSpPr>
            <a:spLocks noChangeArrowheads="1"/>
          </p:cNvSpPr>
          <p:nvPr/>
        </p:nvSpPr>
        <p:spPr bwMode="auto">
          <a:xfrm>
            <a:off x="8177213" y="-11112"/>
            <a:ext cx="230188" cy="6858000"/>
          </a:xfrm>
          <a:prstGeom prst="rect">
            <a:avLst/>
          </a:prstGeom>
          <a:solidFill>
            <a:schemeClr val="accent2">
              <a:alpha val="18039"/>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6847" name="标题 436846"/>
          <p:cNvSpPr>
            <a:spLocks noGrp="1"/>
          </p:cNvSpPr>
          <p:nvPr>
            <p:ph type="ctrTitle" sz="quarter"/>
          </p:nvPr>
        </p:nvSpPr>
        <p:spPr>
          <a:xfrm>
            <a:off x="3802063" y="1314450"/>
            <a:ext cx="5105400" cy="1470025"/>
          </a:xfrm>
          <a:prstGeom prst="rect">
            <a:avLst/>
          </a:prstGeom>
          <a:noFill/>
          <a:ln w="9525">
            <a:noFill/>
            <a:miter/>
          </a:ln>
        </p:spPr>
        <p:txBody>
          <a:bodyPr/>
          <a:lstStyle>
            <a:lvl1pPr lvl="0" algn="ctr">
              <a:defRPr sz="4400" kern="1200"/>
            </a:lvl1pPr>
          </a:lstStyle>
          <a:p>
            <a:pPr lvl="0"/>
            <a:r>
              <a:rPr lang="zh-CN" altLang="en-US"/>
              <a:t>单击此处编辑母版标题样式</a:t>
            </a:r>
            <a:endParaRPr lang="en-US" altLang="zh-CN" dirty="0"/>
          </a:p>
        </p:txBody>
      </p:sp>
      <p:sp>
        <p:nvSpPr>
          <p:cNvPr id="436848" name="副标题 436847"/>
          <p:cNvSpPr>
            <a:spLocks noGrp="1"/>
          </p:cNvSpPr>
          <p:nvPr>
            <p:ph type="subTitle" sz="quarter" idx="1"/>
          </p:nvPr>
        </p:nvSpPr>
        <p:spPr>
          <a:xfrm>
            <a:off x="3810000" y="2762250"/>
            <a:ext cx="5151438" cy="757238"/>
          </a:xfrm>
          <a:prstGeom prst="rect">
            <a:avLst/>
          </a:prstGeom>
          <a:noFill/>
          <a:ln w="9525">
            <a:noFill/>
            <a:miter/>
          </a:ln>
        </p:spPr>
        <p:txBody>
          <a:bodyPr/>
          <a:lstStyle>
            <a:lvl1pPr marL="0" lvl="0" indent="0" algn="ctr">
              <a:buNone/>
              <a:defRPr sz="2000" b="0" kern="1200">
                <a:solidFill>
                  <a:schemeClr val="tx1"/>
                </a:solidFill>
              </a:defRPr>
            </a:lvl1pPr>
            <a:lvl2pPr marL="457200" lvl="1" indent="-457200" algn="ctr">
              <a:buNone/>
              <a:defRPr sz="2000" b="0" kern="1200">
                <a:solidFill>
                  <a:schemeClr val="tx1"/>
                </a:solidFill>
              </a:defRPr>
            </a:lvl2pPr>
            <a:lvl3pPr marL="914400" lvl="2" indent="-914400" algn="ctr">
              <a:buNone/>
              <a:defRPr sz="2000" b="0" kern="1200">
                <a:solidFill>
                  <a:schemeClr val="tx1"/>
                </a:solidFill>
              </a:defRPr>
            </a:lvl3pPr>
            <a:lvl4pPr marL="1371600" lvl="3" indent="-1371600" algn="ctr">
              <a:buNone/>
              <a:defRPr sz="2000" b="0" kern="1200">
                <a:solidFill>
                  <a:schemeClr val="tx1"/>
                </a:solidFill>
              </a:defRPr>
            </a:lvl4pPr>
            <a:lvl5pPr marL="1828800" lvl="4" indent="-1828800" algn="ctr">
              <a:buNone/>
              <a:defRPr sz="2000" b="0" kern="1200">
                <a:solidFill>
                  <a:schemeClr val="tx1"/>
                </a:solidFill>
              </a:defRPr>
            </a:lvl5pPr>
          </a:lstStyle>
          <a:p>
            <a:pPr lvl="0"/>
            <a:r>
              <a:rPr lang="zh-CN" altLang="en-US"/>
              <a:t>单击此处编辑母版副标题样式</a:t>
            </a:r>
            <a:endParaRPr lang="en-US" altLang="zh-CN" dirty="0"/>
          </a:p>
        </p:txBody>
      </p:sp>
      <p:sp>
        <p:nvSpPr>
          <p:cNvPr id="32" name="页脚占位符 436849"/>
          <p:cNvSpPr>
            <a:spLocks noGrp="1"/>
          </p:cNvSpPr>
          <p:nvPr>
            <p:ph type="ftr" sz="quarter" idx="3"/>
          </p:nvPr>
        </p:nvSpPr>
        <p:spPr>
          <a:xfrm>
            <a:off x="3552825" y="6534150"/>
            <a:ext cx="2895600" cy="234950"/>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日期占位符 436848"/>
          <p:cNvSpPr>
            <a:spLocks noGrp="1"/>
          </p:cNvSpPr>
          <p:nvPr>
            <p:ph type="dt" sz="quarter" idx="2"/>
          </p:nvPr>
        </p:nvSpPr>
        <p:spPr>
          <a:xfrm>
            <a:off x="6900863" y="6526213"/>
            <a:ext cx="2133600" cy="274638"/>
          </a:xfrm>
          <a:prstGeom prst="rect">
            <a:avLst/>
          </a:prstGeom>
          <a:ln>
            <a:miter/>
          </a:ln>
        </p:spPr>
        <p:txBody>
          <a:bodyPr anchor="t"/>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灯片编号占位符 436850"/>
          <p:cNvSpPr>
            <a:spLocks noGrp="1"/>
          </p:cNvSpPr>
          <p:nvPr>
            <p:ph type="sldNum" sz="quarter" idx="4"/>
          </p:nvPr>
        </p:nvSpPr>
        <p:spPr>
          <a:xfrm>
            <a:off x="3011488" y="6527800"/>
            <a:ext cx="373063" cy="234950"/>
          </a:xfrm>
          <a:prstGeom prst="rect">
            <a:avLst/>
          </a:prstGeom>
          <a:ln>
            <a:miter/>
          </a:ln>
        </p:spPr>
        <p:txBody>
          <a:bodyPr vert="horz" wrap="square" lIns="91440" tIns="45720" rIns="91440" bIns="45720" numCol="1" anchor="t" anchorCtr="0" compatLnSpc="1"/>
          <a:p>
            <a:pPr algn="r" eaLnBrk="1" hangingPunct="1"/>
            <a:fld id="{9A0DB2DC-4C9A-4742-B13C-FB6460FD3503}" type="slidenum">
              <a:rPr lang="zh-CN" altLang="en-US" dirty="0"/>
            </a:fld>
            <a:endParaRPr lang="zh-CN" altLang="en-US" dirty="0"/>
          </a:p>
        </p:txBody>
      </p:sp>
    </p:spTree>
  </p:cSld>
  <p:clrMapOvr>
    <a:masterClrMapping/>
  </p:clrMapOvr>
  <p:transition>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22" presetClass="entr" presetSubtype="1" fill="hold" nodeType="withEffect">
                                  <p:stCondLst>
                                    <p:cond delay="200"/>
                                  </p:stCondLst>
                                  <p:childTnLst>
                                    <p:set>
                                      <p:cBhvr>
                                        <p:cTn id="9" dur="1" fill="hold">
                                          <p:stCondLst>
                                            <p:cond delay="0"/>
                                          </p:stCondLst>
                                        </p:cTn>
                                        <p:tgtEl>
                                          <p:spTgt spid="16"/>
                                        </p:tgtEl>
                                        <p:attrNameLst>
                                          <p:attrName>style.visibility</p:attrName>
                                        </p:attrNameLst>
                                      </p:cBhvr>
                                      <p:to>
                                        <p:strVal val="visible"/>
                                      </p:to>
                                    </p:set>
                                    <p:animEffect transition="in" filter="wipe(up)">
                                      <p:cBhvr>
                                        <p:cTn id="10" dur="500"/>
                                        <p:tgtEl>
                                          <p:spTgt spid="16"/>
                                        </p:tgtEl>
                                      </p:cBhvr>
                                    </p:animEffect>
                                  </p:childTnLst>
                                </p:cTn>
                              </p:par>
                              <p:par>
                                <p:cTn id="11" presetID="22" presetClass="entr" presetSubtype="1" fill="hold"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par>
                                <p:cTn id="14" presetID="22" presetClass="entr" presetSubtype="1" fill="hold" nodeType="withEffect">
                                  <p:stCondLst>
                                    <p:cond delay="800"/>
                                  </p:stCondLst>
                                  <p:childTnLst>
                                    <p:set>
                                      <p:cBhvr>
                                        <p:cTn id="15" dur="1" fill="hold">
                                          <p:stCondLst>
                                            <p:cond delay="0"/>
                                          </p:stCondLst>
                                        </p:cTn>
                                        <p:tgtEl>
                                          <p:spTgt spid="21"/>
                                        </p:tgtEl>
                                        <p:attrNameLst>
                                          <p:attrName>style.visibility</p:attrName>
                                        </p:attrNameLst>
                                      </p:cBhvr>
                                      <p:to>
                                        <p:strVal val="visible"/>
                                      </p:to>
                                    </p:set>
                                    <p:animEffect transition="in" filter="wipe(up)">
                                      <p:cBhvr>
                                        <p:cTn id="16" dur="500"/>
                                        <p:tgtEl>
                                          <p:spTgt spid="21"/>
                                        </p:tgtEl>
                                      </p:cBhvr>
                                    </p:animEffect>
                                  </p:childTnLst>
                                </p:cTn>
                              </p:par>
                              <p:par>
                                <p:cTn id="17" presetID="47" presetClass="entr" presetSubtype="0" fill="hold" nodeType="withEffect">
                                  <p:stCondLst>
                                    <p:cond delay="11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15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anim calcmode="lin" valueType="num">
                                      <p:cBhvr>
                                        <p:cTn id="25" dur="500" fill="hold"/>
                                        <p:tgtEl>
                                          <p:spTgt spid="23"/>
                                        </p:tgtEl>
                                        <p:attrNameLst>
                                          <p:attrName>ppt_x</p:attrName>
                                        </p:attrNameLst>
                                      </p:cBhvr>
                                      <p:tavLst>
                                        <p:tav tm="0">
                                          <p:val>
                                            <p:strVal val="#ppt_x"/>
                                          </p:val>
                                        </p:tav>
                                        <p:tav tm="100000">
                                          <p:val>
                                            <p:strVal val="#ppt_x"/>
                                          </p:val>
                                        </p:tav>
                                      </p:tavLst>
                                    </p:anim>
                                    <p:anim calcmode="lin" valueType="num">
                                      <p:cBhvr>
                                        <p:cTn id="26" dur="5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19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30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260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anim calcmode="lin" valueType="num">
                                      <p:cBhvr>
                                        <p:cTn id="40" dur="500" fill="hold"/>
                                        <p:tgtEl>
                                          <p:spTgt spid="24"/>
                                        </p:tgtEl>
                                        <p:attrNameLst>
                                          <p:attrName>ppt_x</p:attrName>
                                        </p:attrNameLst>
                                      </p:cBhvr>
                                      <p:tavLst>
                                        <p:tav tm="0">
                                          <p:val>
                                            <p:strVal val="#ppt_x"/>
                                          </p:val>
                                        </p:tav>
                                        <p:tav tm="100000">
                                          <p:val>
                                            <p:strVal val="#ppt_x"/>
                                          </p:val>
                                        </p:tav>
                                      </p:tavLst>
                                    </p:anim>
                                    <p:anim calcmode="lin" valueType="num">
                                      <p:cBhvr>
                                        <p:cTn id="41" dur="500" fill="hold"/>
                                        <p:tgtEl>
                                          <p:spTgt spid="24"/>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260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anim calcmode="lin" valueType="num">
                                      <p:cBhvr>
                                        <p:cTn id="45" dur="500" fill="hold"/>
                                        <p:tgtEl>
                                          <p:spTgt spid="30"/>
                                        </p:tgtEl>
                                        <p:attrNameLst>
                                          <p:attrName>ppt_x</p:attrName>
                                        </p:attrNameLst>
                                      </p:cBhvr>
                                      <p:tavLst>
                                        <p:tav tm="0">
                                          <p:val>
                                            <p:strVal val="#ppt_x"/>
                                          </p:val>
                                        </p:tav>
                                        <p:tav tm="100000">
                                          <p:val>
                                            <p:strVal val="#ppt_x"/>
                                          </p:val>
                                        </p:tav>
                                      </p:tavLst>
                                    </p:anim>
                                    <p:anim calcmode="lin" valueType="num">
                                      <p:cBhvr>
                                        <p:cTn id="46" dur="500" fill="hold"/>
                                        <p:tgtEl>
                                          <p:spTgt spid="30"/>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250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anim calcmode="lin" valueType="num">
                                      <p:cBhvr>
                                        <p:cTn id="50" dur="500" fill="hold"/>
                                        <p:tgtEl>
                                          <p:spTgt spid="29"/>
                                        </p:tgtEl>
                                        <p:attrNameLst>
                                          <p:attrName>ppt_x</p:attrName>
                                        </p:attrNameLst>
                                      </p:cBhvr>
                                      <p:tavLst>
                                        <p:tav tm="0">
                                          <p:val>
                                            <p:strVal val="#ppt_x"/>
                                          </p:val>
                                        </p:tav>
                                        <p:tav tm="100000">
                                          <p:val>
                                            <p:strVal val="#ppt_x"/>
                                          </p:val>
                                        </p:tav>
                                      </p:tavLst>
                                    </p:anim>
                                    <p:anim calcmode="lin" valueType="num">
                                      <p:cBhvr>
                                        <p:cTn id="51" dur="500" fill="hold"/>
                                        <p:tgtEl>
                                          <p:spTgt spid="29"/>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240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anim calcmode="lin" valueType="num">
                                      <p:cBhvr>
                                        <p:cTn id="55" dur="500" fill="hold"/>
                                        <p:tgtEl>
                                          <p:spTgt spid="31"/>
                                        </p:tgtEl>
                                        <p:attrNameLst>
                                          <p:attrName>ppt_x</p:attrName>
                                        </p:attrNameLst>
                                      </p:cBhvr>
                                      <p:tavLst>
                                        <p:tav tm="0">
                                          <p:val>
                                            <p:strVal val="#ppt_x"/>
                                          </p:val>
                                        </p:tav>
                                        <p:tav tm="100000">
                                          <p:val>
                                            <p:strVal val="#ppt_x"/>
                                          </p:val>
                                        </p:tav>
                                      </p:tavLst>
                                    </p:anim>
                                    <p:anim calcmode="lin" valueType="num">
                                      <p:cBhvr>
                                        <p:cTn id="56" dur="500" fill="hold"/>
                                        <p:tgtEl>
                                          <p:spTgt spid="31"/>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200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180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anim calcmode="lin" valueType="num">
                                      <p:cBhvr>
                                        <p:cTn id="65" dur="500" fill="hold"/>
                                        <p:tgtEl>
                                          <p:spTgt spid="26"/>
                                        </p:tgtEl>
                                        <p:attrNameLst>
                                          <p:attrName>ppt_x</p:attrName>
                                        </p:attrNameLst>
                                      </p:cBhvr>
                                      <p:tavLst>
                                        <p:tav tm="0">
                                          <p:val>
                                            <p:strVal val="#ppt_x"/>
                                          </p:val>
                                        </p:tav>
                                        <p:tav tm="100000">
                                          <p:val>
                                            <p:strVal val="#ppt_x"/>
                                          </p:val>
                                        </p:tav>
                                      </p:tavLst>
                                    </p:anim>
                                    <p:anim calcmode="lin" valueType="num">
                                      <p:cBhvr>
                                        <p:cTn id="66" dur="500" fill="hold"/>
                                        <p:tgtEl>
                                          <p:spTgt spid="26"/>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6" presetClass="emph" presetSubtype="0" fill="hold" nodeType="afterEffect">
                                  <p:stCondLst>
                                    <p:cond delay="0"/>
                                  </p:stCondLst>
                                  <p:childTnLst>
                                    <p:animScale>
                                      <p:cBhvr>
                                        <p:cTn id="69" dur="500" fill="hold"/>
                                        <p:tgtEl>
                                          <p:spTgt spid="17"/>
                                        </p:tgtEl>
                                      </p:cBhvr>
                                      <p:by x="150000" y="150000"/>
                                    </p:animScale>
                                  </p:childTnLst>
                                </p:cTn>
                              </p:par>
                              <p:par>
                                <p:cTn id="70" presetID="6" presetClass="emph" presetSubtype="0" fill="hold" nodeType="withEffect">
                                  <p:stCondLst>
                                    <p:cond delay="200"/>
                                  </p:stCondLst>
                                  <p:childTnLst>
                                    <p:animScale>
                                      <p:cBhvr>
                                        <p:cTn id="71" dur="500" fill="hold"/>
                                        <p:tgtEl>
                                          <p:spTgt spid="20"/>
                                        </p:tgtEl>
                                      </p:cBhvr>
                                      <p:by x="150000" y="150000"/>
                                    </p:animScale>
                                  </p:childTnLst>
                                </p:cTn>
                              </p:par>
                              <p:par>
                                <p:cTn id="72" presetID="6" presetClass="emph" presetSubtype="0" fill="hold" nodeType="withEffect">
                                  <p:stCondLst>
                                    <p:cond delay="400"/>
                                  </p:stCondLst>
                                  <p:childTnLst>
                                    <p:animScale>
                                      <p:cBhvr>
                                        <p:cTn id="73" dur="500" fill="hold"/>
                                        <p:tgtEl>
                                          <p:spTgt spid="21"/>
                                        </p:tgtEl>
                                      </p:cBhvr>
                                      <p:by x="150000" y="150000"/>
                                    </p:animScale>
                                  </p:childTnLst>
                                </p:cTn>
                              </p:par>
                              <p:par>
                                <p:cTn id="74" presetID="6" presetClass="emph" presetSubtype="0" fill="hold" nodeType="withEffect">
                                  <p:stCondLst>
                                    <p:cond delay="800"/>
                                  </p:stCondLst>
                                  <p:childTnLst>
                                    <p:animScale>
                                      <p:cBhvr>
                                        <p:cTn id="75" dur="500" fill="hold"/>
                                        <p:tgtEl>
                                          <p:spTgt spid="22"/>
                                        </p:tgtEl>
                                      </p:cBhvr>
                                      <p:by x="150000" y="150000"/>
                                    </p:animScale>
                                  </p:childTnLst>
                                </p:cTn>
                              </p:par>
                              <p:par>
                                <p:cTn id="76" presetID="6" presetClass="emph" presetSubtype="0" fill="hold" nodeType="withEffect">
                                  <p:stCondLst>
                                    <p:cond delay="1100"/>
                                  </p:stCondLst>
                                  <p:childTnLst>
                                    <p:animScale>
                                      <p:cBhvr>
                                        <p:cTn id="77" dur="500" fill="hold"/>
                                        <p:tgtEl>
                                          <p:spTgt spid="23"/>
                                        </p:tgtEl>
                                      </p:cBhvr>
                                      <p:by x="150000" y="150000"/>
                                    </p:animScale>
                                  </p:childTnLst>
                                </p:cTn>
                              </p:par>
                              <p:par>
                                <p:cTn id="78" presetID="6" presetClass="emph" presetSubtype="0" fill="hold" nodeType="withEffect">
                                  <p:stCondLst>
                                    <p:cond delay="1400"/>
                                  </p:stCondLst>
                                  <p:childTnLst>
                                    <p:animScale>
                                      <p:cBhvr>
                                        <p:cTn id="79" dur="500" fill="hold"/>
                                        <p:tgtEl>
                                          <p:spTgt spid="18"/>
                                        </p:tgtEl>
                                      </p:cBhvr>
                                      <p:by x="150000" y="150000"/>
                                    </p:animScale>
                                  </p:childTnLst>
                                </p:cTn>
                              </p:par>
                              <p:par>
                                <p:cTn id="80" presetID="6" presetClass="emph" presetSubtype="0" fill="hold" nodeType="withEffect">
                                  <p:stCondLst>
                                    <p:cond delay="1700"/>
                                  </p:stCondLst>
                                  <p:childTnLst>
                                    <p:animScale>
                                      <p:cBhvr>
                                        <p:cTn id="81" dur="500" fill="hold"/>
                                        <p:tgtEl>
                                          <p:spTgt spid="19"/>
                                        </p:tgtEl>
                                      </p:cBhvr>
                                      <p:by x="150000" y="150000"/>
                                    </p:animScale>
                                  </p:childTnLst>
                                </p:cTn>
                              </p:par>
                              <p:par>
                                <p:cTn id="82" presetID="6" presetClass="emph" presetSubtype="0" fill="hold" nodeType="withEffect">
                                  <p:stCondLst>
                                    <p:cond delay="2000"/>
                                  </p:stCondLst>
                                  <p:childTnLst>
                                    <p:animScale>
                                      <p:cBhvr>
                                        <p:cTn id="83" dur="500" fill="hold"/>
                                        <p:tgtEl>
                                          <p:spTgt spid="24"/>
                                        </p:tgtEl>
                                      </p:cBhvr>
                                      <p:by x="150000" y="150000"/>
                                    </p:animScale>
                                  </p:childTnLst>
                                </p:cTn>
                              </p:par>
                              <p:par>
                                <p:cTn id="84" presetID="6" presetClass="emph" presetSubtype="0" fill="hold" nodeType="withEffect">
                                  <p:stCondLst>
                                    <p:cond delay="2200"/>
                                  </p:stCondLst>
                                  <p:childTnLst>
                                    <p:animScale>
                                      <p:cBhvr>
                                        <p:cTn id="85" dur="500" fill="hold"/>
                                        <p:tgtEl>
                                          <p:spTgt spid="25"/>
                                        </p:tgtEl>
                                      </p:cBhvr>
                                      <p:by x="150000" y="150000"/>
                                    </p:animScale>
                                  </p:childTnLst>
                                </p:cTn>
                              </p:par>
                              <p:par>
                                <p:cTn id="86" presetID="6" presetClass="emph" presetSubtype="0" fill="hold" nodeType="withEffect">
                                  <p:stCondLst>
                                    <p:cond delay="2300"/>
                                  </p:stCondLst>
                                  <p:childTnLst>
                                    <p:animScale>
                                      <p:cBhvr>
                                        <p:cTn id="87" dur="500" fill="hold"/>
                                        <p:tgtEl>
                                          <p:spTgt spid="26"/>
                                        </p:tgtEl>
                                      </p:cBhvr>
                                      <p:by x="150000" y="150000"/>
                                    </p:animScale>
                                  </p:childTnLst>
                                </p:cTn>
                              </p:par>
                            </p:childTnLst>
                          </p:cTn>
                        </p:par>
                        <p:par>
                          <p:cTn id="88" fill="hold">
                            <p:stCondLst>
                              <p:cond delay="1000"/>
                            </p:stCondLst>
                            <p:childTnLst>
                              <p:par>
                                <p:cTn id="89" presetID="6" presetClass="emph" presetSubtype="0" fill="hold" nodeType="afterEffect">
                                  <p:stCondLst>
                                    <p:cond delay="0"/>
                                  </p:stCondLst>
                                  <p:childTnLst>
                                    <p:animScale>
                                      <p:cBhvr>
                                        <p:cTn id="90" dur="500" fill="hold"/>
                                        <p:tgtEl>
                                          <p:spTgt spid="16"/>
                                        </p:tgtEl>
                                      </p:cBhvr>
                                      <p:by x="150000" y="150000"/>
                                    </p:animScale>
                                  </p:childTnLst>
                                </p:cTn>
                              </p:par>
                              <p:par>
                                <p:cTn id="91" presetID="6" presetClass="emph" presetSubtype="0" fill="hold" nodeType="withEffect">
                                  <p:stCondLst>
                                    <p:cond delay="400"/>
                                  </p:stCondLst>
                                  <p:childTnLst>
                                    <p:animScale>
                                      <p:cBhvr>
                                        <p:cTn id="92" dur="500" fill="hold"/>
                                        <p:tgtEl>
                                          <p:spTgt spid="29"/>
                                        </p:tgtEl>
                                      </p:cBhvr>
                                      <p:by x="150000" y="150000"/>
                                    </p:animScale>
                                  </p:childTnLst>
                                </p:cTn>
                              </p:par>
                              <p:par>
                                <p:cTn id="93" presetID="6" presetClass="emph" presetSubtype="0" fill="hold" nodeType="withEffect">
                                  <p:stCondLst>
                                    <p:cond delay="800"/>
                                  </p:stCondLst>
                                  <p:childTnLst>
                                    <p:animScale>
                                      <p:cBhvr>
                                        <p:cTn id="94" dur="500" fill="hold"/>
                                        <p:tgtEl>
                                          <p:spTgt spid="30"/>
                                        </p:tgtEl>
                                      </p:cBhvr>
                                      <p:by x="150000" y="150000"/>
                                    </p:animScale>
                                  </p:childTnLst>
                                </p:cTn>
                              </p:par>
                              <p:par>
                                <p:cTn id="95" presetID="6" presetClass="emph" presetSubtype="0" fill="hold" nodeType="withEffect">
                                  <p:stCondLst>
                                    <p:cond delay="1100"/>
                                  </p:stCondLst>
                                  <p:childTnLst>
                                    <p:animScale>
                                      <p:cBhvr>
                                        <p:cTn id="96" dur="500" fill="hold"/>
                                        <p:tgtEl>
                                          <p:spTgt spid="3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1030288" y="1163638"/>
            <a:ext cx="3901043" cy="536098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090557" y="1163638"/>
            <a:ext cx="3901043" cy="536098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29841" y="2505075"/>
            <a:ext cx="3868340"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2505075"/>
            <a:ext cx="3887391"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4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17941" y="65088"/>
            <a:ext cx="1995884" cy="645953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030288" y="65088"/>
            <a:ext cx="5871949" cy="6459537"/>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图表占位符 2"/>
          <p:cNvSpPr>
            <a:spLocks noGrp="1"/>
          </p:cNvSpPr>
          <p:nvPr>
            <p:ph type="chart" idx="1"/>
          </p:nvPr>
        </p:nvSpPr>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Char char="£"/>
              <a:defRPr/>
            </a:pPr>
            <a:endParaRPr kumimoji="0" lang="zh-CN" altLang="en-US" sz="3200" b="1" i="0" u="none" strike="noStrike" kern="1200" cap="none" spc="0" normalizeH="0" baseline="0" noProof="0">
              <a:ln>
                <a:noFill/>
              </a:ln>
              <a:solidFill>
                <a:schemeClr val="accent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1030288" y="1163638"/>
            <a:ext cx="3901043" cy="536098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090557" y="1163638"/>
            <a:ext cx="3901043" cy="536098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29841" y="2505075"/>
            <a:ext cx="3868340"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2505075"/>
            <a:ext cx="3887391"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2400" b="1" i="0" u="none" strike="noStrike" kern="120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amera.wav"/>
      </p:stSnd>
    </p:sndAc>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audio" Target="../media/audio1.wav"/><Relationship Id="rId15" Type="http://schemas.openxmlformats.org/officeDocument/2006/relationships/image" Target="../media/image3.jpeg"/><Relationship Id="rId14" Type="http://schemas.openxmlformats.org/officeDocument/2006/relationships/image" Target="../media/image2.jpeg"/><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7" Type="http://schemas.openxmlformats.org/officeDocument/2006/relationships/theme" Target="../theme/theme2.xml"/><Relationship Id="rId16" Type="http://schemas.openxmlformats.org/officeDocument/2006/relationships/audio" Target="../media/audio1.wav"/><Relationship Id="rId15" Type="http://schemas.openxmlformats.org/officeDocument/2006/relationships/image" Target="../media/image3.jpeg"/><Relationship Id="rId14" Type="http://schemas.openxmlformats.org/officeDocument/2006/relationships/image" Target="../media/image2.jpeg"/><Relationship Id="rId13" Type="http://schemas.openxmlformats.org/officeDocument/2006/relationships/image" Target="../media/image1.jpeg"/><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直接连接符 151018"/>
          <p:cNvSpPr>
            <a:spLocks noChangeShapeType="1"/>
          </p:cNvSpPr>
          <p:nvPr/>
        </p:nvSpPr>
        <p:spPr bwMode="auto">
          <a:xfrm>
            <a:off x="1101725" y="1000125"/>
            <a:ext cx="7834313" cy="0"/>
          </a:xfrm>
          <a:prstGeom prst="line">
            <a:avLst/>
          </a:prstGeom>
          <a:noFill/>
          <a:ln w="12700">
            <a:solidFill>
              <a:schemeClr val="hlink"/>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2" name="矩形 151001"/>
          <p:cNvSpPr>
            <a:spLocks noChangeArrowheads="1"/>
          </p:cNvSpPr>
          <p:nvPr/>
        </p:nvSpPr>
        <p:spPr bwMode="auto">
          <a:xfrm>
            <a:off x="269875" y="0"/>
            <a:ext cx="284163" cy="6889750"/>
          </a:xfrm>
          <a:prstGeom prst="rect">
            <a:avLst/>
          </a:prstGeom>
          <a:solidFill>
            <a:schemeClr val="accent2">
              <a:alpha val="79999"/>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3" name="矩形 151002"/>
          <p:cNvSpPr/>
          <p:nvPr/>
        </p:nvSpPr>
        <p:spPr>
          <a:xfrm>
            <a:off x="-12700" y="0"/>
            <a:ext cx="330200" cy="6858000"/>
          </a:xfrm>
          <a:prstGeom prst="rect">
            <a:avLst/>
          </a:prstGeom>
          <a:gradFill rotWithShape="1">
            <a:gsLst>
              <a:gs pos="0">
                <a:schemeClr val="accent2">
                  <a:gamma/>
                  <a:shade val="28627"/>
                  <a:invGamma/>
                </a:schemeClr>
              </a:gs>
              <a:gs pos="100000">
                <a:schemeClr val="accent2"/>
              </a:gs>
            </a:gsLst>
            <a:lin ang="189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5" name="矩形 151004"/>
          <p:cNvSpPr>
            <a:spLocks noChangeArrowheads="1"/>
          </p:cNvSpPr>
          <p:nvPr/>
        </p:nvSpPr>
        <p:spPr bwMode="auto">
          <a:xfrm>
            <a:off x="749300" y="-14287"/>
            <a:ext cx="71438" cy="6872288"/>
          </a:xfrm>
          <a:prstGeom prst="rect">
            <a:avLst/>
          </a:prstGeom>
          <a:solidFill>
            <a:schemeClr val="accent2">
              <a:alpha val="20000"/>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7" name="矩形 151006"/>
          <p:cNvSpPr>
            <a:spLocks noChangeArrowheads="1"/>
          </p:cNvSpPr>
          <p:nvPr/>
        </p:nvSpPr>
        <p:spPr bwMode="auto">
          <a:xfrm>
            <a:off x="508000" y="0"/>
            <a:ext cx="168275" cy="6865938"/>
          </a:xfrm>
          <a:prstGeom prst="rect">
            <a:avLst/>
          </a:prstGeom>
          <a:solidFill>
            <a:schemeClr val="accent2">
              <a:alpha val="54117"/>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9" name="矩形 151008"/>
          <p:cNvSpPr>
            <a:spLocks noChangeArrowheads="1"/>
          </p:cNvSpPr>
          <p:nvPr/>
        </p:nvSpPr>
        <p:spPr bwMode="auto">
          <a:xfrm>
            <a:off x="661988" y="0"/>
            <a:ext cx="114300" cy="6872288"/>
          </a:xfrm>
          <a:prstGeom prst="rect">
            <a:avLst/>
          </a:prstGeom>
          <a:solidFill>
            <a:schemeClr val="accent2">
              <a:alpha val="36862"/>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88" name="标题 150987"/>
          <p:cNvSpPr>
            <a:spLocks noGrp="1"/>
          </p:cNvSpPr>
          <p:nvPr>
            <p:ph type="title"/>
          </p:nvPr>
        </p:nvSpPr>
        <p:spPr>
          <a:xfrm>
            <a:off x="1055688" y="65088"/>
            <a:ext cx="7958137" cy="1011237"/>
          </a:xfrm>
          <a:prstGeom prst="rect">
            <a:avLst/>
          </a:prstGeom>
          <a:noFill/>
          <a:ln w="9525">
            <a:noFill/>
          </a:ln>
        </p:spPr>
        <p:txBody>
          <a:bodyPr anchor="ctr" anchorCtr="0"/>
          <a:p>
            <a:pPr lvl="0"/>
            <a:r>
              <a:rPr lang="en-US" altLang="zh-CN" dirty="0"/>
              <a:t>Click to edit Master title style</a:t>
            </a:r>
            <a:endParaRPr lang="en-US" altLang="zh-CN" dirty="0"/>
          </a:p>
        </p:txBody>
      </p:sp>
      <p:sp>
        <p:nvSpPr>
          <p:cNvPr id="1033" name="文本占位符 150988"/>
          <p:cNvSpPr>
            <a:spLocks noGrp="1"/>
          </p:cNvSpPr>
          <p:nvPr>
            <p:ph type="body" idx="1"/>
          </p:nvPr>
        </p:nvSpPr>
        <p:spPr>
          <a:xfrm>
            <a:off x="1030288" y="1163638"/>
            <a:ext cx="7961312" cy="5360987"/>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50990"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lgn="ctr" eaLnBrk="1" hangingPunct="1">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91"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lgn="ctr" eaLnBrk="1" hangingPunct="1">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92"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lgn="r">
              <a:defRPr sz="1200" b="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1037" name="椭圆 151035"/>
          <p:cNvSpPr>
            <a:spLocks noChangeArrowheads="1"/>
          </p:cNvSpPr>
          <p:nvPr/>
        </p:nvSpPr>
        <p:spPr bwMode="auto">
          <a:xfrm>
            <a:off x="438150" y="1892300"/>
            <a:ext cx="619125" cy="614363"/>
          </a:xfrm>
          <a:prstGeom prst="ellipse">
            <a:avLst/>
          </a:prstGeom>
          <a:blipFill dpi="0" rotWithShape="1">
            <a:blip r:embed="rId13" cstate="print"/>
            <a:srcRect/>
            <a:stretch>
              <a:fillRect/>
            </a:stretch>
          </a:blipFill>
          <a:ln w="28575">
            <a:solidFill>
              <a:srgbClr val="F8F8F8">
                <a:alpha val="70195"/>
              </a:srgbClr>
            </a:solidFill>
            <a:round/>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椭圆 151038"/>
          <p:cNvSpPr>
            <a:spLocks noChangeArrowheads="1"/>
          </p:cNvSpPr>
          <p:nvPr/>
        </p:nvSpPr>
        <p:spPr bwMode="auto">
          <a:xfrm>
            <a:off x="442913" y="315913"/>
            <a:ext cx="603250" cy="596900"/>
          </a:xfrm>
          <a:prstGeom prst="ellipse">
            <a:avLst/>
          </a:prstGeom>
          <a:blipFill dpi="0" rotWithShape="1">
            <a:blip r:embed="rId14" cstate="print"/>
            <a:srcRect/>
            <a:stretch>
              <a:fillRect/>
            </a:stretch>
          </a:blipFill>
          <a:ln w="57150">
            <a:solidFill>
              <a:srgbClr val="F8F8F8">
                <a:alpha val="70195"/>
              </a:srgbClr>
            </a:solidFill>
            <a:round/>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椭圆 151042"/>
          <p:cNvSpPr>
            <a:spLocks noChangeArrowheads="1"/>
          </p:cNvSpPr>
          <p:nvPr/>
        </p:nvSpPr>
        <p:spPr bwMode="auto">
          <a:xfrm>
            <a:off x="430213" y="1128713"/>
            <a:ext cx="603250" cy="593725"/>
          </a:xfrm>
          <a:prstGeom prst="ellipse">
            <a:avLst/>
          </a:prstGeom>
          <a:blipFill dpi="0" rotWithShape="1">
            <a:blip r:embed="rId15" cstate="print"/>
            <a:srcRect/>
            <a:stretch>
              <a:fillRect/>
            </a:stretch>
          </a:blipFill>
          <a:ln w="38100">
            <a:solidFill>
              <a:srgbClr val="F8F8F8">
                <a:alpha val="70195"/>
              </a:srgbClr>
            </a:solidFill>
            <a:round/>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sndAc>
      <p:stSnd>
        <p:snd r:embed="rId16"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0988"/>
                                        </p:tgtEl>
                                        <p:attrNameLst>
                                          <p:attrName>style.visibility</p:attrName>
                                        </p:attrNameLst>
                                      </p:cBhvr>
                                      <p:to>
                                        <p:strVal val="visible"/>
                                      </p:to>
                                    </p:set>
                                    <p:animEffect transition="in" filter="barn(inVertical)">
                                      <p:cBhvr>
                                        <p:cTn id="7" dur="1000"/>
                                        <p:tgtEl>
                                          <p:spTgt spid="150988"/>
                                        </p:tgtEl>
                                      </p:cBhvr>
                                    </p:animEffect>
                                  </p:childTnLst>
                                </p:cTn>
                              </p:par>
                              <p:par>
                                <p:cTn id="8" presetID="22" presetClass="entr" presetSubtype="1" fill="hold" nodeType="withEffect">
                                  <p:stCondLst>
                                    <p:cond delay="0"/>
                                  </p:stCondLst>
                                  <p:childTnLst>
                                    <p:set>
                                      <p:cBhvr>
                                        <p:cTn id="9" dur="1" fill="hold">
                                          <p:stCondLst>
                                            <p:cond delay="0"/>
                                          </p:stCondLst>
                                        </p:cTn>
                                        <p:tgtEl>
                                          <p:spTgt spid="151003"/>
                                        </p:tgtEl>
                                        <p:attrNameLst>
                                          <p:attrName>style.visibility</p:attrName>
                                        </p:attrNameLst>
                                      </p:cBhvr>
                                      <p:to>
                                        <p:strVal val="visible"/>
                                      </p:to>
                                    </p:set>
                                    <p:animEffect transition="in" filter="wipe(up)">
                                      <p:cBhvr>
                                        <p:cTn id="10" dur="500"/>
                                        <p:tgtEl>
                                          <p:spTgt spid="151003"/>
                                        </p:tgtEl>
                                      </p:cBhvr>
                                    </p:animEffect>
                                  </p:childTnLst>
                                </p:cTn>
                              </p:par>
                              <p:par>
                                <p:cTn id="11" presetID="22" presetClass="entr" presetSubtype="1" fill="hold" nodeType="withEffect">
                                  <p:stCondLst>
                                    <p:cond delay="200"/>
                                  </p:stCondLst>
                                  <p:childTnLst>
                                    <p:set>
                                      <p:cBhvr>
                                        <p:cTn id="12" dur="1" fill="hold">
                                          <p:stCondLst>
                                            <p:cond delay="0"/>
                                          </p:stCondLst>
                                        </p:cTn>
                                        <p:tgtEl>
                                          <p:spTgt spid="151002"/>
                                        </p:tgtEl>
                                        <p:attrNameLst>
                                          <p:attrName>style.visibility</p:attrName>
                                        </p:attrNameLst>
                                      </p:cBhvr>
                                      <p:to>
                                        <p:strVal val="visible"/>
                                      </p:to>
                                    </p:set>
                                    <p:animEffect transition="in" filter="wipe(up)">
                                      <p:cBhvr>
                                        <p:cTn id="13" dur="500"/>
                                        <p:tgtEl>
                                          <p:spTgt spid="151002"/>
                                        </p:tgtEl>
                                      </p:cBhvr>
                                    </p:animEffect>
                                  </p:childTnLst>
                                </p:cTn>
                              </p:par>
                              <p:par>
                                <p:cTn id="14" presetID="22" presetClass="entr" presetSubtype="1" fill="hold" nodeType="withEffect">
                                  <p:stCondLst>
                                    <p:cond delay="800"/>
                                  </p:stCondLst>
                                  <p:childTnLst>
                                    <p:set>
                                      <p:cBhvr>
                                        <p:cTn id="15" dur="1" fill="hold">
                                          <p:stCondLst>
                                            <p:cond delay="0"/>
                                          </p:stCondLst>
                                        </p:cTn>
                                        <p:tgtEl>
                                          <p:spTgt spid="151007"/>
                                        </p:tgtEl>
                                        <p:attrNameLst>
                                          <p:attrName>style.visibility</p:attrName>
                                        </p:attrNameLst>
                                      </p:cBhvr>
                                      <p:to>
                                        <p:strVal val="visible"/>
                                      </p:to>
                                    </p:set>
                                    <p:animEffect transition="in" filter="wipe(up)">
                                      <p:cBhvr>
                                        <p:cTn id="16" dur="500"/>
                                        <p:tgtEl>
                                          <p:spTgt spid="151007"/>
                                        </p:tgtEl>
                                      </p:cBhvr>
                                    </p:animEffect>
                                  </p:childTnLst>
                                </p:cTn>
                              </p:par>
                              <p:par>
                                <p:cTn id="17" presetID="47" presetClass="entr" presetSubtype="0" fill="hold" nodeType="withEffect">
                                  <p:stCondLst>
                                    <p:cond delay="1500"/>
                                  </p:stCondLst>
                                  <p:childTnLst>
                                    <p:set>
                                      <p:cBhvr>
                                        <p:cTn id="18" dur="1" fill="hold">
                                          <p:stCondLst>
                                            <p:cond delay="0"/>
                                          </p:stCondLst>
                                        </p:cTn>
                                        <p:tgtEl>
                                          <p:spTgt spid="151009"/>
                                        </p:tgtEl>
                                        <p:attrNameLst>
                                          <p:attrName>style.visibility</p:attrName>
                                        </p:attrNameLst>
                                      </p:cBhvr>
                                      <p:to>
                                        <p:strVal val="visible"/>
                                      </p:to>
                                    </p:set>
                                    <p:animEffect transition="in" filter="fade">
                                      <p:cBhvr>
                                        <p:cTn id="19" dur="500"/>
                                        <p:tgtEl>
                                          <p:spTgt spid="151009"/>
                                        </p:tgtEl>
                                      </p:cBhvr>
                                    </p:animEffect>
                                    <p:anim calcmode="lin" valueType="num">
                                      <p:cBhvr>
                                        <p:cTn id="20" dur="500" fill="hold"/>
                                        <p:tgtEl>
                                          <p:spTgt spid="151009"/>
                                        </p:tgtEl>
                                        <p:attrNameLst>
                                          <p:attrName>ppt_x</p:attrName>
                                        </p:attrNameLst>
                                      </p:cBhvr>
                                      <p:tavLst>
                                        <p:tav tm="0">
                                          <p:val>
                                            <p:strVal val="#ppt_x"/>
                                          </p:val>
                                        </p:tav>
                                        <p:tav tm="100000">
                                          <p:val>
                                            <p:strVal val="#ppt_x"/>
                                          </p:val>
                                        </p:tav>
                                      </p:tavLst>
                                    </p:anim>
                                    <p:anim calcmode="lin" valueType="num">
                                      <p:cBhvr>
                                        <p:cTn id="21" dur="500" fill="hold"/>
                                        <p:tgtEl>
                                          <p:spTgt spid="151009"/>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300"/>
                                  </p:stCondLst>
                                  <p:childTnLst>
                                    <p:set>
                                      <p:cBhvr>
                                        <p:cTn id="23" dur="1" fill="hold">
                                          <p:stCondLst>
                                            <p:cond delay="0"/>
                                          </p:stCondLst>
                                        </p:cTn>
                                        <p:tgtEl>
                                          <p:spTgt spid="151005"/>
                                        </p:tgtEl>
                                        <p:attrNameLst>
                                          <p:attrName>style.visibility</p:attrName>
                                        </p:attrNameLst>
                                      </p:cBhvr>
                                      <p:to>
                                        <p:strVal val="visible"/>
                                      </p:to>
                                    </p:set>
                                    <p:animEffect transition="in" filter="fade">
                                      <p:cBhvr>
                                        <p:cTn id="24" dur="500"/>
                                        <p:tgtEl>
                                          <p:spTgt spid="151005"/>
                                        </p:tgtEl>
                                      </p:cBhvr>
                                    </p:animEffect>
                                    <p:anim calcmode="lin" valueType="num">
                                      <p:cBhvr>
                                        <p:cTn id="25" dur="500" fill="hold"/>
                                        <p:tgtEl>
                                          <p:spTgt spid="151005"/>
                                        </p:tgtEl>
                                        <p:attrNameLst>
                                          <p:attrName>ppt_x</p:attrName>
                                        </p:attrNameLst>
                                      </p:cBhvr>
                                      <p:tavLst>
                                        <p:tav tm="0">
                                          <p:val>
                                            <p:strVal val="#ppt_x"/>
                                          </p:val>
                                        </p:tav>
                                        <p:tav tm="100000">
                                          <p:val>
                                            <p:strVal val="#ppt_x"/>
                                          </p:val>
                                        </p:tav>
                                      </p:tavLst>
                                    </p:anim>
                                    <p:anim calcmode="lin" valueType="num">
                                      <p:cBhvr>
                                        <p:cTn id="26" dur="500" fill="hold"/>
                                        <p:tgtEl>
                                          <p:spTgt spid="151005"/>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nodeType="afterEffect">
                                  <p:stCondLst>
                                    <p:cond delay="0"/>
                                  </p:stCondLst>
                                  <p:childTnLst>
                                    <p:animScale>
                                      <p:cBhvr>
                                        <p:cTn id="29" dur="500" fill="hold"/>
                                        <p:tgtEl>
                                          <p:spTgt spid="151003"/>
                                        </p:tgtEl>
                                      </p:cBhvr>
                                      <p:by x="150000" y="150000"/>
                                    </p:animScale>
                                  </p:childTnLst>
                                </p:cTn>
                              </p:par>
                              <p:par>
                                <p:cTn id="30" presetID="6" presetClass="emph" presetSubtype="0" fill="hold" nodeType="withEffect">
                                  <p:stCondLst>
                                    <p:cond delay="400"/>
                                  </p:stCondLst>
                                  <p:childTnLst>
                                    <p:animScale>
                                      <p:cBhvr>
                                        <p:cTn id="31" dur="500" fill="hold"/>
                                        <p:tgtEl>
                                          <p:spTgt spid="151007"/>
                                        </p:tgtEl>
                                      </p:cBhvr>
                                      <p:by x="150000" y="150000"/>
                                    </p:animScale>
                                  </p:childTnLst>
                                </p:cTn>
                              </p:par>
                              <p:par>
                                <p:cTn id="32" presetID="6" presetClass="emph" presetSubtype="0" fill="hold" nodeType="withEffect">
                                  <p:stCondLst>
                                    <p:cond delay="1100"/>
                                  </p:stCondLst>
                                  <p:childTnLst>
                                    <p:animScale>
                                      <p:cBhvr>
                                        <p:cTn id="33" dur="500" fill="hold"/>
                                        <p:tgtEl>
                                          <p:spTgt spid="151009"/>
                                        </p:tgtEl>
                                      </p:cBhvr>
                                      <p:by x="150000" y="150000"/>
                                    </p:animScale>
                                  </p:childTnLst>
                                </p:cTn>
                              </p:par>
                              <p:par>
                                <p:cTn id="34" presetID="6" presetClass="emph" presetSubtype="0" fill="hold" nodeType="withEffect">
                                  <p:stCondLst>
                                    <p:cond delay="1700"/>
                                  </p:stCondLst>
                                  <p:childTnLst>
                                    <p:animScale>
                                      <p:cBhvr>
                                        <p:cTn id="35" dur="500" fill="hold"/>
                                        <p:tgtEl>
                                          <p:spTgt spid="151005"/>
                                        </p:tgtEl>
                                      </p:cBhvr>
                                      <p:by x="150000" y="150000"/>
                                    </p:animScale>
                                  </p:childTnLst>
                                </p:cTn>
                              </p:par>
                            </p:childTnLst>
                          </p:cTn>
                        </p:par>
                        <p:par>
                          <p:cTn id="36" fill="hold">
                            <p:stCondLst>
                              <p:cond delay="1500"/>
                            </p:stCondLst>
                            <p:childTnLst>
                              <p:par>
                                <p:cTn id="37" presetID="6" presetClass="emph" presetSubtype="0" fill="hold" nodeType="afterEffect">
                                  <p:stCondLst>
                                    <p:cond delay="0"/>
                                  </p:stCondLst>
                                  <p:childTnLst>
                                    <p:animScale>
                                      <p:cBhvr>
                                        <p:cTn id="38" dur="500" fill="hold"/>
                                        <p:tgtEl>
                                          <p:spTgt spid="15100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988" grpId="0"/>
    </p:bldLst>
  </p:timing>
  <p:hf sldNum="0" hdr="0" ftr="0" dt="0"/>
  <p:txStyles>
    <p:titleStyle>
      <a:lvl1pPr algn="l" rtl="0" eaLnBrk="0" fontAlgn="base" hangingPunct="0">
        <a:spcBef>
          <a:spcPct val="0"/>
        </a:spcBef>
        <a:spcAft>
          <a:spcPct val="0"/>
        </a:spcAft>
        <a:buClr>
          <a:srgbClr val="000000"/>
        </a:buClr>
        <a:defRPr sz="4000" b="1" kern="1200">
          <a:solidFill>
            <a:schemeClr val="tx2"/>
          </a:solidFill>
          <a:latin typeface="+mj-lt"/>
          <a:ea typeface="+mj-ea"/>
          <a:cs typeface="+mj-cs"/>
        </a:defRPr>
      </a:lvl1pPr>
      <a:lvl2pPr algn="l" rtl="0" eaLnBrk="0" fontAlgn="base" hangingPunct="0">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2pPr>
      <a:lvl3pPr marL="914400" lvl="2"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3pPr>
      <a:lvl4pPr marL="1371600" lvl="3"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4pPr>
      <a:lvl5pPr marL="1828800" lvl="4"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5pPr>
      <a:lvl6pPr marL="2286000" lvl="5"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6pPr>
      <a:lvl7pPr marL="2743200" lvl="6"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7pPr>
      <a:lvl8pPr marL="3200400" lvl="7"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8pPr>
      <a:lvl9pPr marL="3657600" lvl="8"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直接连接符 151018"/>
          <p:cNvSpPr>
            <a:spLocks noChangeShapeType="1"/>
          </p:cNvSpPr>
          <p:nvPr/>
        </p:nvSpPr>
        <p:spPr bwMode="auto">
          <a:xfrm>
            <a:off x="1101725" y="1000125"/>
            <a:ext cx="7834313" cy="0"/>
          </a:xfrm>
          <a:prstGeom prst="line">
            <a:avLst/>
          </a:prstGeom>
          <a:noFill/>
          <a:ln w="12700">
            <a:solidFill>
              <a:schemeClr val="hlink"/>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2" name="矩形 151001"/>
          <p:cNvSpPr>
            <a:spLocks noChangeArrowheads="1"/>
          </p:cNvSpPr>
          <p:nvPr/>
        </p:nvSpPr>
        <p:spPr bwMode="auto">
          <a:xfrm>
            <a:off x="269875" y="0"/>
            <a:ext cx="284163" cy="6889750"/>
          </a:xfrm>
          <a:prstGeom prst="rect">
            <a:avLst/>
          </a:prstGeom>
          <a:solidFill>
            <a:schemeClr val="accent2">
              <a:alpha val="79999"/>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3" name="矩形 151002"/>
          <p:cNvSpPr/>
          <p:nvPr/>
        </p:nvSpPr>
        <p:spPr>
          <a:xfrm>
            <a:off x="-12700" y="0"/>
            <a:ext cx="330200" cy="6858000"/>
          </a:xfrm>
          <a:prstGeom prst="rect">
            <a:avLst/>
          </a:prstGeom>
          <a:gradFill rotWithShape="1">
            <a:gsLst>
              <a:gs pos="0">
                <a:schemeClr val="accent2">
                  <a:gamma/>
                  <a:shade val="28627"/>
                  <a:invGamma/>
                </a:schemeClr>
              </a:gs>
              <a:gs pos="100000">
                <a:schemeClr val="accent2"/>
              </a:gs>
            </a:gsLst>
            <a:lin ang="18900000" scaled="1"/>
            <a:tileRect/>
          </a:gradFill>
          <a:ln w="28575">
            <a:noFill/>
            <a:miter/>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5" name="矩形 151004"/>
          <p:cNvSpPr>
            <a:spLocks noChangeArrowheads="1"/>
          </p:cNvSpPr>
          <p:nvPr/>
        </p:nvSpPr>
        <p:spPr bwMode="auto">
          <a:xfrm>
            <a:off x="749300" y="-14287"/>
            <a:ext cx="71438" cy="6872288"/>
          </a:xfrm>
          <a:prstGeom prst="rect">
            <a:avLst/>
          </a:prstGeom>
          <a:solidFill>
            <a:schemeClr val="accent2">
              <a:alpha val="20000"/>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7" name="矩形 151006"/>
          <p:cNvSpPr>
            <a:spLocks noChangeArrowheads="1"/>
          </p:cNvSpPr>
          <p:nvPr/>
        </p:nvSpPr>
        <p:spPr bwMode="auto">
          <a:xfrm>
            <a:off x="508000" y="0"/>
            <a:ext cx="168275" cy="6865938"/>
          </a:xfrm>
          <a:prstGeom prst="rect">
            <a:avLst/>
          </a:prstGeom>
          <a:solidFill>
            <a:schemeClr val="accent2">
              <a:alpha val="54117"/>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9" name="矩形 151008"/>
          <p:cNvSpPr>
            <a:spLocks noChangeArrowheads="1"/>
          </p:cNvSpPr>
          <p:nvPr/>
        </p:nvSpPr>
        <p:spPr bwMode="auto">
          <a:xfrm>
            <a:off x="661988" y="0"/>
            <a:ext cx="114300" cy="6872288"/>
          </a:xfrm>
          <a:prstGeom prst="rect">
            <a:avLst/>
          </a:prstGeom>
          <a:solidFill>
            <a:schemeClr val="accent2">
              <a:alpha val="36862"/>
            </a:schemeClr>
          </a:solidFill>
          <a:ln>
            <a:noFill/>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88" name="标题 150987"/>
          <p:cNvSpPr>
            <a:spLocks noGrp="1"/>
          </p:cNvSpPr>
          <p:nvPr>
            <p:ph type="title"/>
          </p:nvPr>
        </p:nvSpPr>
        <p:spPr>
          <a:xfrm>
            <a:off x="1055688" y="65088"/>
            <a:ext cx="7958137" cy="1011237"/>
          </a:xfrm>
          <a:prstGeom prst="rect">
            <a:avLst/>
          </a:prstGeom>
          <a:noFill/>
          <a:ln w="9525">
            <a:noFill/>
          </a:ln>
        </p:spPr>
        <p:txBody>
          <a:bodyPr anchor="ctr" anchorCtr="0"/>
          <a:p>
            <a:pPr lvl="0"/>
            <a:r>
              <a:rPr lang="en-US" altLang="zh-CN" dirty="0"/>
              <a:t>Click to edit Master title style</a:t>
            </a:r>
            <a:endParaRPr lang="en-US" altLang="zh-CN" dirty="0"/>
          </a:p>
        </p:txBody>
      </p:sp>
      <p:sp>
        <p:nvSpPr>
          <p:cNvPr id="1033" name="文本占位符 150988"/>
          <p:cNvSpPr>
            <a:spLocks noGrp="1"/>
          </p:cNvSpPr>
          <p:nvPr>
            <p:ph type="body" idx="1"/>
          </p:nvPr>
        </p:nvSpPr>
        <p:spPr>
          <a:xfrm>
            <a:off x="1030288" y="1163638"/>
            <a:ext cx="7961312" cy="5360987"/>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50990" name="日期占位符 150989"/>
          <p:cNvSpPr>
            <a:spLocks noGrp="1"/>
          </p:cNvSpPr>
          <p:nvPr>
            <p:ph type="dt" sz="half" idx="2"/>
          </p:nvPr>
        </p:nvSpPr>
        <p:spPr>
          <a:xfrm>
            <a:off x="1077913" y="6616700"/>
            <a:ext cx="2133600" cy="241300"/>
          </a:xfrm>
          <a:prstGeom prst="rect">
            <a:avLst/>
          </a:prstGeom>
          <a:noFill/>
          <a:ln w="9525">
            <a:noFill/>
            <a:miter/>
          </a:ln>
        </p:spPr>
        <p:txBody>
          <a:bodyPr/>
          <a:lstStyle>
            <a:lvl1pPr algn="ctr" eaLnBrk="1" hangingPunct="1">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91" name="页脚占位符 150990"/>
          <p:cNvSpPr>
            <a:spLocks noGrp="1"/>
          </p:cNvSpPr>
          <p:nvPr>
            <p:ph type="ftr" sz="quarter" idx="3"/>
          </p:nvPr>
        </p:nvSpPr>
        <p:spPr>
          <a:xfrm>
            <a:off x="5838825" y="6616700"/>
            <a:ext cx="2895600" cy="241300"/>
          </a:xfrm>
          <a:prstGeom prst="rect">
            <a:avLst/>
          </a:prstGeom>
          <a:noFill/>
          <a:ln w="9525">
            <a:noFill/>
            <a:miter/>
          </a:ln>
        </p:spPr>
        <p:txBody>
          <a:bodyPr/>
          <a:lstStyle>
            <a:lvl1pPr algn="ctr" eaLnBrk="1" hangingPunct="1">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92" name="灯片编号占位符 150991"/>
          <p:cNvSpPr>
            <a:spLocks noGrp="1"/>
          </p:cNvSpPr>
          <p:nvPr>
            <p:ph type="sldNum" sz="quarter" idx="4"/>
          </p:nvPr>
        </p:nvSpPr>
        <p:spPr>
          <a:xfrm>
            <a:off x="4187825" y="6616700"/>
            <a:ext cx="661988" cy="241300"/>
          </a:xfrm>
          <a:prstGeom prst="rect">
            <a:avLst/>
          </a:prstGeom>
          <a:noFill/>
          <a:ln w="9525">
            <a:noFill/>
            <a:miter/>
          </a:ln>
        </p:spPr>
        <p:txBody>
          <a:bodyPr vert="horz" wrap="square" lIns="91440" tIns="45720" rIns="91440" bIns="45720" numCol="1" anchor="t" anchorCtr="0" compatLnSpc="1"/>
          <a:lstStyle>
            <a:lvl1pPr algn="r">
              <a:defRPr sz="1200" b="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1037" name="椭圆 151035"/>
          <p:cNvSpPr>
            <a:spLocks noChangeArrowheads="1"/>
          </p:cNvSpPr>
          <p:nvPr/>
        </p:nvSpPr>
        <p:spPr bwMode="auto">
          <a:xfrm>
            <a:off x="438150" y="1892300"/>
            <a:ext cx="619125" cy="614363"/>
          </a:xfrm>
          <a:prstGeom prst="ellipse">
            <a:avLst/>
          </a:prstGeom>
          <a:blipFill dpi="0" rotWithShape="1">
            <a:blip r:embed="rId13" cstate="print"/>
            <a:srcRect/>
            <a:stretch>
              <a:fillRect/>
            </a:stretch>
          </a:blipFill>
          <a:ln w="28575">
            <a:solidFill>
              <a:srgbClr val="F8F8F8">
                <a:alpha val="70195"/>
              </a:srgbClr>
            </a:solidFill>
            <a:round/>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椭圆 151038"/>
          <p:cNvSpPr>
            <a:spLocks noChangeArrowheads="1"/>
          </p:cNvSpPr>
          <p:nvPr/>
        </p:nvSpPr>
        <p:spPr bwMode="auto">
          <a:xfrm>
            <a:off x="442913" y="315913"/>
            <a:ext cx="603250" cy="596900"/>
          </a:xfrm>
          <a:prstGeom prst="ellipse">
            <a:avLst/>
          </a:prstGeom>
          <a:blipFill dpi="0" rotWithShape="1">
            <a:blip r:embed="rId14" cstate="print"/>
            <a:srcRect/>
            <a:stretch>
              <a:fillRect/>
            </a:stretch>
          </a:blipFill>
          <a:ln w="57150">
            <a:solidFill>
              <a:srgbClr val="F8F8F8">
                <a:alpha val="70195"/>
              </a:srgbClr>
            </a:solidFill>
            <a:round/>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椭圆 151042"/>
          <p:cNvSpPr>
            <a:spLocks noChangeArrowheads="1"/>
          </p:cNvSpPr>
          <p:nvPr/>
        </p:nvSpPr>
        <p:spPr bwMode="auto">
          <a:xfrm>
            <a:off x="430213" y="1128713"/>
            <a:ext cx="603250" cy="593725"/>
          </a:xfrm>
          <a:prstGeom prst="ellipse">
            <a:avLst/>
          </a:prstGeom>
          <a:blipFill dpi="0" rotWithShape="1">
            <a:blip r:embed="rId15" cstate="print"/>
            <a:srcRect/>
            <a:stretch>
              <a:fillRect/>
            </a:stretch>
          </a:blipFill>
          <a:ln w="38100">
            <a:solidFill>
              <a:srgbClr val="F8F8F8">
                <a:alpha val="70195"/>
              </a:srgbClr>
            </a:solidFill>
            <a:round/>
          </a:ln>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p:sndAc>
      <p:stSnd>
        <p:snd r:embed="rId16"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0988"/>
                                        </p:tgtEl>
                                        <p:attrNameLst>
                                          <p:attrName>style.visibility</p:attrName>
                                        </p:attrNameLst>
                                      </p:cBhvr>
                                      <p:to>
                                        <p:strVal val="visible"/>
                                      </p:to>
                                    </p:set>
                                    <p:animEffect transition="in" filter="barn(inVertical)">
                                      <p:cBhvr>
                                        <p:cTn id="7" dur="1000"/>
                                        <p:tgtEl>
                                          <p:spTgt spid="150988"/>
                                        </p:tgtEl>
                                      </p:cBhvr>
                                    </p:animEffect>
                                  </p:childTnLst>
                                </p:cTn>
                              </p:par>
                              <p:par>
                                <p:cTn id="8" presetID="22" presetClass="entr" presetSubtype="1" fill="hold" nodeType="withEffect">
                                  <p:stCondLst>
                                    <p:cond delay="0"/>
                                  </p:stCondLst>
                                  <p:childTnLst>
                                    <p:set>
                                      <p:cBhvr>
                                        <p:cTn id="9" dur="1" fill="hold">
                                          <p:stCondLst>
                                            <p:cond delay="0"/>
                                          </p:stCondLst>
                                        </p:cTn>
                                        <p:tgtEl>
                                          <p:spTgt spid="151003"/>
                                        </p:tgtEl>
                                        <p:attrNameLst>
                                          <p:attrName>style.visibility</p:attrName>
                                        </p:attrNameLst>
                                      </p:cBhvr>
                                      <p:to>
                                        <p:strVal val="visible"/>
                                      </p:to>
                                    </p:set>
                                    <p:animEffect transition="in" filter="wipe(up)">
                                      <p:cBhvr>
                                        <p:cTn id="10" dur="500"/>
                                        <p:tgtEl>
                                          <p:spTgt spid="151003"/>
                                        </p:tgtEl>
                                      </p:cBhvr>
                                    </p:animEffect>
                                  </p:childTnLst>
                                </p:cTn>
                              </p:par>
                              <p:par>
                                <p:cTn id="11" presetID="22" presetClass="entr" presetSubtype="1" fill="hold" nodeType="withEffect">
                                  <p:stCondLst>
                                    <p:cond delay="200"/>
                                  </p:stCondLst>
                                  <p:childTnLst>
                                    <p:set>
                                      <p:cBhvr>
                                        <p:cTn id="12" dur="1" fill="hold">
                                          <p:stCondLst>
                                            <p:cond delay="0"/>
                                          </p:stCondLst>
                                        </p:cTn>
                                        <p:tgtEl>
                                          <p:spTgt spid="151002"/>
                                        </p:tgtEl>
                                        <p:attrNameLst>
                                          <p:attrName>style.visibility</p:attrName>
                                        </p:attrNameLst>
                                      </p:cBhvr>
                                      <p:to>
                                        <p:strVal val="visible"/>
                                      </p:to>
                                    </p:set>
                                    <p:animEffect transition="in" filter="wipe(up)">
                                      <p:cBhvr>
                                        <p:cTn id="13" dur="500"/>
                                        <p:tgtEl>
                                          <p:spTgt spid="151002"/>
                                        </p:tgtEl>
                                      </p:cBhvr>
                                    </p:animEffect>
                                  </p:childTnLst>
                                </p:cTn>
                              </p:par>
                              <p:par>
                                <p:cTn id="14" presetID="22" presetClass="entr" presetSubtype="1" fill="hold" nodeType="withEffect">
                                  <p:stCondLst>
                                    <p:cond delay="800"/>
                                  </p:stCondLst>
                                  <p:childTnLst>
                                    <p:set>
                                      <p:cBhvr>
                                        <p:cTn id="15" dur="1" fill="hold">
                                          <p:stCondLst>
                                            <p:cond delay="0"/>
                                          </p:stCondLst>
                                        </p:cTn>
                                        <p:tgtEl>
                                          <p:spTgt spid="151007"/>
                                        </p:tgtEl>
                                        <p:attrNameLst>
                                          <p:attrName>style.visibility</p:attrName>
                                        </p:attrNameLst>
                                      </p:cBhvr>
                                      <p:to>
                                        <p:strVal val="visible"/>
                                      </p:to>
                                    </p:set>
                                    <p:animEffect transition="in" filter="wipe(up)">
                                      <p:cBhvr>
                                        <p:cTn id="16" dur="500"/>
                                        <p:tgtEl>
                                          <p:spTgt spid="151007"/>
                                        </p:tgtEl>
                                      </p:cBhvr>
                                    </p:animEffect>
                                  </p:childTnLst>
                                </p:cTn>
                              </p:par>
                              <p:par>
                                <p:cTn id="17" presetID="47" presetClass="entr" presetSubtype="0" fill="hold" nodeType="withEffect">
                                  <p:stCondLst>
                                    <p:cond delay="1500"/>
                                  </p:stCondLst>
                                  <p:childTnLst>
                                    <p:set>
                                      <p:cBhvr>
                                        <p:cTn id="18" dur="1" fill="hold">
                                          <p:stCondLst>
                                            <p:cond delay="0"/>
                                          </p:stCondLst>
                                        </p:cTn>
                                        <p:tgtEl>
                                          <p:spTgt spid="151009"/>
                                        </p:tgtEl>
                                        <p:attrNameLst>
                                          <p:attrName>style.visibility</p:attrName>
                                        </p:attrNameLst>
                                      </p:cBhvr>
                                      <p:to>
                                        <p:strVal val="visible"/>
                                      </p:to>
                                    </p:set>
                                    <p:animEffect transition="in" filter="fade">
                                      <p:cBhvr>
                                        <p:cTn id="19" dur="500"/>
                                        <p:tgtEl>
                                          <p:spTgt spid="151009"/>
                                        </p:tgtEl>
                                      </p:cBhvr>
                                    </p:animEffect>
                                    <p:anim calcmode="lin" valueType="num">
                                      <p:cBhvr>
                                        <p:cTn id="20" dur="500" fill="hold"/>
                                        <p:tgtEl>
                                          <p:spTgt spid="151009"/>
                                        </p:tgtEl>
                                        <p:attrNameLst>
                                          <p:attrName>ppt_x</p:attrName>
                                        </p:attrNameLst>
                                      </p:cBhvr>
                                      <p:tavLst>
                                        <p:tav tm="0">
                                          <p:val>
                                            <p:strVal val="#ppt_x"/>
                                          </p:val>
                                        </p:tav>
                                        <p:tav tm="100000">
                                          <p:val>
                                            <p:strVal val="#ppt_x"/>
                                          </p:val>
                                        </p:tav>
                                      </p:tavLst>
                                    </p:anim>
                                    <p:anim calcmode="lin" valueType="num">
                                      <p:cBhvr>
                                        <p:cTn id="21" dur="500" fill="hold"/>
                                        <p:tgtEl>
                                          <p:spTgt spid="151009"/>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300"/>
                                  </p:stCondLst>
                                  <p:childTnLst>
                                    <p:set>
                                      <p:cBhvr>
                                        <p:cTn id="23" dur="1" fill="hold">
                                          <p:stCondLst>
                                            <p:cond delay="0"/>
                                          </p:stCondLst>
                                        </p:cTn>
                                        <p:tgtEl>
                                          <p:spTgt spid="151005"/>
                                        </p:tgtEl>
                                        <p:attrNameLst>
                                          <p:attrName>style.visibility</p:attrName>
                                        </p:attrNameLst>
                                      </p:cBhvr>
                                      <p:to>
                                        <p:strVal val="visible"/>
                                      </p:to>
                                    </p:set>
                                    <p:animEffect transition="in" filter="fade">
                                      <p:cBhvr>
                                        <p:cTn id="24" dur="500"/>
                                        <p:tgtEl>
                                          <p:spTgt spid="151005"/>
                                        </p:tgtEl>
                                      </p:cBhvr>
                                    </p:animEffect>
                                    <p:anim calcmode="lin" valueType="num">
                                      <p:cBhvr>
                                        <p:cTn id="25" dur="500" fill="hold"/>
                                        <p:tgtEl>
                                          <p:spTgt spid="151005"/>
                                        </p:tgtEl>
                                        <p:attrNameLst>
                                          <p:attrName>ppt_x</p:attrName>
                                        </p:attrNameLst>
                                      </p:cBhvr>
                                      <p:tavLst>
                                        <p:tav tm="0">
                                          <p:val>
                                            <p:strVal val="#ppt_x"/>
                                          </p:val>
                                        </p:tav>
                                        <p:tav tm="100000">
                                          <p:val>
                                            <p:strVal val="#ppt_x"/>
                                          </p:val>
                                        </p:tav>
                                      </p:tavLst>
                                    </p:anim>
                                    <p:anim calcmode="lin" valueType="num">
                                      <p:cBhvr>
                                        <p:cTn id="26" dur="500" fill="hold"/>
                                        <p:tgtEl>
                                          <p:spTgt spid="151005"/>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nodeType="afterEffect">
                                  <p:stCondLst>
                                    <p:cond delay="0"/>
                                  </p:stCondLst>
                                  <p:childTnLst>
                                    <p:animScale>
                                      <p:cBhvr>
                                        <p:cTn id="29" dur="500" fill="hold"/>
                                        <p:tgtEl>
                                          <p:spTgt spid="151003"/>
                                        </p:tgtEl>
                                      </p:cBhvr>
                                      <p:by x="150000" y="150000"/>
                                    </p:animScale>
                                  </p:childTnLst>
                                </p:cTn>
                              </p:par>
                              <p:par>
                                <p:cTn id="30" presetID="6" presetClass="emph" presetSubtype="0" fill="hold" nodeType="withEffect">
                                  <p:stCondLst>
                                    <p:cond delay="400"/>
                                  </p:stCondLst>
                                  <p:childTnLst>
                                    <p:animScale>
                                      <p:cBhvr>
                                        <p:cTn id="31" dur="500" fill="hold"/>
                                        <p:tgtEl>
                                          <p:spTgt spid="151007"/>
                                        </p:tgtEl>
                                      </p:cBhvr>
                                      <p:by x="150000" y="150000"/>
                                    </p:animScale>
                                  </p:childTnLst>
                                </p:cTn>
                              </p:par>
                              <p:par>
                                <p:cTn id="32" presetID="6" presetClass="emph" presetSubtype="0" fill="hold" nodeType="withEffect">
                                  <p:stCondLst>
                                    <p:cond delay="1100"/>
                                  </p:stCondLst>
                                  <p:childTnLst>
                                    <p:animScale>
                                      <p:cBhvr>
                                        <p:cTn id="33" dur="500" fill="hold"/>
                                        <p:tgtEl>
                                          <p:spTgt spid="151009"/>
                                        </p:tgtEl>
                                      </p:cBhvr>
                                      <p:by x="150000" y="150000"/>
                                    </p:animScale>
                                  </p:childTnLst>
                                </p:cTn>
                              </p:par>
                              <p:par>
                                <p:cTn id="34" presetID="6" presetClass="emph" presetSubtype="0" fill="hold" nodeType="withEffect">
                                  <p:stCondLst>
                                    <p:cond delay="1700"/>
                                  </p:stCondLst>
                                  <p:childTnLst>
                                    <p:animScale>
                                      <p:cBhvr>
                                        <p:cTn id="35" dur="500" fill="hold"/>
                                        <p:tgtEl>
                                          <p:spTgt spid="151005"/>
                                        </p:tgtEl>
                                      </p:cBhvr>
                                      <p:by x="150000" y="150000"/>
                                    </p:animScale>
                                  </p:childTnLst>
                                </p:cTn>
                              </p:par>
                            </p:childTnLst>
                          </p:cTn>
                        </p:par>
                        <p:par>
                          <p:cTn id="36" fill="hold">
                            <p:stCondLst>
                              <p:cond delay="1500"/>
                            </p:stCondLst>
                            <p:childTnLst>
                              <p:par>
                                <p:cTn id="37" presetID="6" presetClass="emph" presetSubtype="0" fill="hold" nodeType="afterEffect">
                                  <p:stCondLst>
                                    <p:cond delay="0"/>
                                  </p:stCondLst>
                                  <p:childTnLst>
                                    <p:animScale>
                                      <p:cBhvr>
                                        <p:cTn id="38" dur="500" fill="hold"/>
                                        <p:tgtEl>
                                          <p:spTgt spid="15100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988" grpId="0"/>
    </p:bldLst>
  </p:timing>
  <p:hf sldNum="0" hdr="0" ftr="0" dt="0"/>
  <p:txStyles>
    <p:titleStyle>
      <a:lvl1pPr algn="l" rtl="0" eaLnBrk="0" fontAlgn="base" hangingPunct="0">
        <a:spcBef>
          <a:spcPct val="0"/>
        </a:spcBef>
        <a:spcAft>
          <a:spcPct val="0"/>
        </a:spcAft>
        <a:buClr>
          <a:srgbClr val="000000"/>
        </a:buClr>
        <a:defRPr sz="4000" b="1" kern="1200">
          <a:solidFill>
            <a:schemeClr val="tx2"/>
          </a:solidFill>
          <a:latin typeface="+mj-lt"/>
          <a:ea typeface="+mj-ea"/>
          <a:cs typeface="+mj-cs"/>
        </a:defRPr>
      </a:lvl1pPr>
      <a:lvl2pPr algn="l" rtl="0" eaLnBrk="0" fontAlgn="base" hangingPunct="0">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buClr>
          <a:srgbClr val="000000"/>
        </a:buClr>
        <a:defRPr sz="40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2pPr>
      <a:lvl3pPr marL="914400" lvl="2"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3pPr>
      <a:lvl4pPr marL="1371600" lvl="3"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4pPr>
      <a:lvl5pPr marL="1828800" lvl="4"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5pPr>
      <a:lvl6pPr marL="2286000" lvl="5"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6pPr>
      <a:lvl7pPr marL="2743200" lvl="6"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7pPr>
      <a:lvl8pPr marL="3200400" lvl="7"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8pPr>
      <a:lvl9pPr marL="3657600" lvl="8" indent="0" algn="ctr"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audio" Target="../media/audio2.wav"/><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image" Target="../media/image9.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audio" Target="../media/audio1.wav"/></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audio" Target="../media/audio2.wav"/><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标题 442408"/>
          <p:cNvSpPr>
            <a:spLocks noGrp="1"/>
          </p:cNvSpPr>
          <p:nvPr>
            <p:ph type="ctrTitle" sz="quarter"/>
          </p:nvPr>
        </p:nvSpPr>
        <p:spPr>
          <a:xfrm>
            <a:off x="2060575" y="2663825"/>
            <a:ext cx="6891655" cy="1470025"/>
          </a:xfrm>
          <a:effectLst>
            <a:outerShdw dist="17961" dir="2700000" algn="ctr" rotWithShape="0">
              <a:srgbClr val="F8F8F8">
                <a:alpha val="50000"/>
              </a:srgbClr>
            </a:outerShdw>
          </a:effectLst>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
                <a:srgbClr val="000000"/>
              </a:buClr>
              <a:buSzTx/>
              <a:buFontTx/>
              <a:buNone/>
              <a:defRPr/>
            </a:pPr>
            <a:r>
              <a:rPr kumimoji="0" lang="en-US" altLang="zh-CN" sz="3600" b="1" i="0" u="none" strike="noStrike" kern="1200" cap="none" spc="0" normalizeH="0" baseline="0" noProof="0" smtClean="0">
                <a:ln>
                  <a:noFill/>
                </a:ln>
                <a:solidFill>
                  <a:schemeClr val="tx2"/>
                </a:solidFill>
                <a:effectLst/>
                <a:uLnTx/>
                <a:uFillTx/>
                <a:latin typeface="Times New Roman" panose="02020603050405020304" pitchFamily="18" charset="0"/>
                <a:ea typeface="+mj-ea"/>
                <a:cs typeface="Times New Roman" panose="02020603050405020304" pitchFamily="18" charset="0"/>
              </a:rPr>
              <a:t>Unit 10 Product Descriptions</a:t>
            </a:r>
            <a:br>
              <a:rPr kumimoji="0" lang="en-US" altLang="zh-CN" sz="3600" b="1" i="0" u="none" strike="noStrike" kern="1200" cap="none" spc="0" normalizeH="0" baseline="0" noProof="0" smtClean="0">
                <a:ln>
                  <a:noFill/>
                </a:ln>
                <a:solidFill>
                  <a:schemeClr val="tx2"/>
                </a:solidFill>
                <a:effectLst/>
                <a:uLnTx/>
                <a:uFillTx/>
                <a:latin typeface="Times New Roman" panose="02020603050405020304" pitchFamily="18" charset="0"/>
                <a:ea typeface="+mj-ea"/>
                <a:cs typeface="Times New Roman" panose="02020603050405020304" pitchFamily="18" charset="0"/>
              </a:rPr>
            </a:br>
            <a:r>
              <a:rPr kumimoji="0" lang="zh-CN" altLang="en-US" sz="3600" b="1" i="0" u="none" strike="noStrike" kern="1200" cap="none" spc="0" normalizeH="0" baseline="0" noProof="0" smtClean="0">
                <a:ln>
                  <a:noFill/>
                </a:ln>
                <a:solidFill>
                  <a:schemeClr val="tx2"/>
                </a:solidFill>
                <a:effectLst/>
                <a:uLnTx/>
                <a:uFillTx/>
                <a:latin typeface="Times New Roman" panose="02020603050405020304" pitchFamily="18" charset="0"/>
                <a:ea typeface="+mj-ea"/>
                <a:cs typeface="Times New Roman" panose="02020603050405020304" pitchFamily="18" charset="0"/>
              </a:rPr>
              <a:t>产品说明书</a:t>
            </a:r>
            <a:br>
              <a:rPr kumimoji="0" lang="zh-CN" altLang="zh-CN" sz="3600" b="1" i="0" u="none" strike="noStrike" kern="1200" cap="none" spc="0" normalizeH="0" baseline="0" noProof="0" smtClean="0">
                <a:ln>
                  <a:noFill/>
                </a:ln>
                <a:solidFill>
                  <a:schemeClr val="tx2"/>
                </a:solidFill>
                <a:effectLst/>
                <a:uLnTx/>
                <a:uFillTx/>
                <a:latin typeface="Times New Roman" panose="02020603050405020304" pitchFamily="18" charset="0"/>
                <a:ea typeface="+mj-ea"/>
                <a:cs typeface="Times New Roman" panose="02020603050405020304" pitchFamily="18" charset="0"/>
              </a:rPr>
            </a:br>
            <a:endParaRPr kumimoji="0" lang="en-US" altLang="zh-CN" sz="3600" b="1" i="0" u="none" strike="noStrike" kern="1200" cap="none" spc="0" normalizeH="0" baseline="0" noProof="0" smtClean="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grpSp>
        <p:nvGrpSpPr>
          <p:cNvPr id="2" name="组合 442417"/>
          <p:cNvGrpSpPr/>
          <p:nvPr/>
        </p:nvGrpSpPr>
        <p:grpSpPr>
          <a:xfrm>
            <a:off x="5794375" y="5538788"/>
            <a:ext cx="669925" cy="654050"/>
            <a:chOff x="4027" y="3016"/>
            <a:chExt cx="515" cy="505"/>
          </a:xfrm>
        </p:grpSpPr>
        <p:sp>
          <p:nvSpPr>
            <p:cNvPr id="442419" name="椭圆 442418"/>
            <p:cNvSpPr/>
            <p:nvPr/>
          </p:nvSpPr>
          <p:spPr>
            <a:xfrm>
              <a:off x="4027" y="3016"/>
              <a:ext cx="515" cy="505"/>
            </a:xfrm>
            <a:prstGeom prst="ellipse">
              <a:avLst/>
            </a:prstGeom>
            <a:gradFill rotWithShape="1">
              <a:gsLst>
                <a:gs pos="0">
                  <a:schemeClr val="hlink">
                    <a:gamma/>
                    <a:shade val="44314"/>
                    <a:invGamma/>
                  </a:schemeClr>
                </a:gs>
                <a:gs pos="50000">
                  <a:schemeClr val="hlink"/>
                </a:gs>
                <a:gs pos="100000">
                  <a:schemeClr va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084" name="图片 442419" descr="sphere_highlight"/>
            <p:cNvPicPr>
              <a:picLocks noChangeAspect="1"/>
            </p:cNvPicPr>
            <p:nvPr/>
          </p:nvPicPr>
          <p:blipFill>
            <a:blip r:embed="rId1"/>
            <a:stretch>
              <a:fillRect/>
            </a:stretch>
          </p:blipFill>
          <p:spPr>
            <a:xfrm>
              <a:off x="4046" y="3018"/>
              <a:ext cx="470" cy="241"/>
            </a:xfrm>
            <a:prstGeom prst="rect">
              <a:avLst/>
            </a:prstGeom>
            <a:noFill/>
            <a:ln w="9525">
              <a:noFill/>
            </a:ln>
          </p:spPr>
        </p:pic>
      </p:grpSp>
      <p:grpSp>
        <p:nvGrpSpPr>
          <p:cNvPr id="3" name="组合 442420"/>
          <p:cNvGrpSpPr/>
          <p:nvPr/>
        </p:nvGrpSpPr>
        <p:grpSpPr>
          <a:xfrm>
            <a:off x="7346950" y="5191125"/>
            <a:ext cx="349250" cy="339725"/>
            <a:chOff x="4027" y="3016"/>
            <a:chExt cx="515" cy="505"/>
          </a:xfrm>
        </p:grpSpPr>
        <p:sp>
          <p:nvSpPr>
            <p:cNvPr id="442422" name="椭圆 442421"/>
            <p:cNvSpPr/>
            <p:nvPr/>
          </p:nvSpPr>
          <p:spPr>
            <a:xfrm>
              <a:off x="4027" y="3016"/>
              <a:ext cx="515" cy="505"/>
            </a:xfrm>
            <a:prstGeom prst="ellipse">
              <a:avLst/>
            </a:prstGeom>
            <a:gradFill rotWithShape="1">
              <a:gsLst>
                <a:gs pos="0">
                  <a:schemeClr val="folHlink">
                    <a:gamma/>
                    <a:shade val="44314"/>
                    <a:invGamma/>
                  </a:schemeClr>
                </a:gs>
                <a:gs pos="50000">
                  <a:schemeClr val="folHlink"/>
                </a:gs>
                <a:gs pos="100000">
                  <a:schemeClr val="fo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082" name="图片 442422" descr="sphere_highlight"/>
            <p:cNvPicPr>
              <a:picLocks noChangeAspect="1"/>
            </p:cNvPicPr>
            <p:nvPr/>
          </p:nvPicPr>
          <p:blipFill>
            <a:blip r:embed="rId2"/>
            <a:stretch>
              <a:fillRect/>
            </a:stretch>
          </p:blipFill>
          <p:spPr>
            <a:xfrm>
              <a:off x="4046" y="3018"/>
              <a:ext cx="470" cy="241"/>
            </a:xfrm>
            <a:prstGeom prst="rect">
              <a:avLst/>
            </a:prstGeom>
            <a:noFill/>
            <a:ln w="9525">
              <a:noFill/>
            </a:ln>
          </p:spPr>
        </p:pic>
      </p:grpSp>
      <p:sp>
        <p:nvSpPr>
          <p:cNvPr id="442424" name="椭圆 442423"/>
          <p:cNvSpPr>
            <a:spLocks noChangeArrowheads="1"/>
          </p:cNvSpPr>
          <p:nvPr/>
        </p:nvSpPr>
        <p:spPr bwMode="auto">
          <a:xfrm>
            <a:off x="3709988" y="5162550"/>
            <a:ext cx="1082675" cy="1071563"/>
          </a:xfrm>
          <a:prstGeom prst="ellipse">
            <a:avLst/>
          </a:prstGeom>
          <a:blipFill dpi="0" rotWithShape="1">
            <a:blip r:embed="rId3" cstate="print"/>
            <a:srcRect/>
            <a:stretch>
              <a:fillRect/>
            </a:stretch>
          </a:blipFill>
          <a:ln w="28575">
            <a:solidFill>
              <a:schemeClr val="bg1">
                <a:alpha val="70195"/>
              </a:schemeClr>
            </a:solidFill>
            <a:round/>
          </a:ln>
          <a:effectLst>
            <a:outerShdw dist="107763" dir="2700000" algn="ctr" rotWithShape="0">
              <a:schemeClr val="tx2">
                <a:alpha val="50000"/>
              </a:schemeClr>
            </a:outerShdw>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2425" name="椭圆 442424"/>
          <p:cNvSpPr>
            <a:spLocks noChangeArrowheads="1"/>
          </p:cNvSpPr>
          <p:nvPr/>
        </p:nvSpPr>
        <p:spPr bwMode="auto">
          <a:xfrm>
            <a:off x="0" y="290513"/>
            <a:ext cx="2566988" cy="2541588"/>
          </a:xfrm>
          <a:prstGeom prst="ellipse">
            <a:avLst/>
          </a:prstGeom>
          <a:blipFill dpi="0" rotWithShape="1">
            <a:blip r:embed="rId4" cstate="print"/>
            <a:srcRect/>
            <a:stretch>
              <a:fillRect/>
            </a:stretch>
          </a:blipFill>
          <a:ln w="76200">
            <a:solidFill>
              <a:schemeClr val="bg1">
                <a:alpha val="70195"/>
              </a:schemeClr>
            </a:solidFill>
            <a:round/>
          </a:ln>
          <a:effectLst>
            <a:outerShdw dist="107763" dir="2700000" algn="ctr" rotWithShape="0">
              <a:schemeClr val="tx2">
                <a:alpha val="50000"/>
              </a:schemeClr>
            </a:outerShdw>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2426" name="椭圆 442425"/>
          <p:cNvSpPr>
            <a:spLocks noChangeArrowheads="1"/>
          </p:cNvSpPr>
          <p:nvPr/>
        </p:nvSpPr>
        <p:spPr bwMode="auto">
          <a:xfrm>
            <a:off x="1304925" y="3638550"/>
            <a:ext cx="1911350" cy="1892300"/>
          </a:xfrm>
          <a:prstGeom prst="ellipse">
            <a:avLst/>
          </a:prstGeom>
          <a:blipFill dpi="0" rotWithShape="1">
            <a:blip r:embed="rId5" cstate="print"/>
            <a:srcRect/>
            <a:stretch>
              <a:fillRect/>
            </a:stretch>
          </a:blipFill>
          <a:ln w="57150">
            <a:solidFill>
              <a:schemeClr val="bg1">
                <a:alpha val="70195"/>
              </a:schemeClr>
            </a:solidFill>
            <a:round/>
          </a:ln>
          <a:effectLst>
            <a:outerShdw dist="107763" dir="2700000" algn="ctr" rotWithShape="0">
              <a:schemeClr val="tx2">
                <a:alpha val="50000"/>
              </a:schemeClr>
            </a:outerShdw>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80" name="TextBox 11"/>
          <p:cNvSpPr txBox="1"/>
          <p:nvPr/>
        </p:nvSpPr>
        <p:spPr>
          <a:xfrm>
            <a:off x="3465513" y="250825"/>
            <a:ext cx="5486400" cy="1384300"/>
          </a:xfrm>
          <a:prstGeom prst="rect">
            <a:avLst/>
          </a:prstGeom>
          <a:noFill/>
          <a:ln w="9525">
            <a:noFill/>
          </a:ln>
        </p:spPr>
        <p:txBody>
          <a:bodyPr>
            <a:spAutoFit/>
          </a:bodyPr>
          <a:p>
            <a:pPr eaLnBrk="1" hangingPunct="1"/>
            <a:r>
              <a:rPr lang="en-US" altLang="zh-CN" sz="2800" dirty="0">
                <a:latin typeface="Cambria Math" panose="02040503050406030204" pitchFamily="18" charset="0"/>
              </a:rPr>
              <a:t>Practical Business English Writing</a:t>
            </a:r>
            <a:endParaRPr lang="en-US" altLang="zh-CN" sz="2800" dirty="0">
              <a:latin typeface="Cambria Math" panose="02040503050406030204" pitchFamily="18" charset="0"/>
            </a:endParaRPr>
          </a:p>
          <a:p>
            <a:pPr eaLnBrk="1" hangingPunct="1"/>
            <a:r>
              <a:rPr lang="zh-CN" altLang="en-US" sz="2800" dirty="0">
                <a:latin typeface="Cambria Math" panose="02040503050406030204" pitchFamily="18" charset="0"/>
                <a:ea typeface="黑体" panose="02010600030101010101" pitchFamily="49" charset="-122"/>
              </a:rPr>
              <a:t>                   实用商务英语写作教程</a:t>
            </a:r>
            <a:endParaRPr lang="en-US" altLang="zh-CN" sz="2800" dirty="0">
              <a:latin typeface="Cambria Math" panose="02040503050406030204" pitchFamily="18" charset="0"/>
            </a:endParaRPr>
          </a:p>
          <a:p>
            <a:pPr eaLnBrk="1" hangingPunct="1"/>
            <a:endParaRPr lang="zh-CN" altLang="en-US" sz="2800" dirty="0">
              <a:latin typeface="Cambria Math" panose="02040503050406030204" pitchFamily="18" charset="0"/>
            </a:endParaRPr>
          </a:p>
        </p:txBody>
      </p:sp>
    </p:spTree>
  </p:cSld>
  <p:clrMapOvr>
    <a:masterClrMapping/>
  </p:clrMapOvr>
  <p:transition>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000000"/>
                                          </p:val>
                                        </p:tav>
                                        <p:tav tm="100000">
                                          <p:val>
                                            <p:strVal val="#ppt_w"/>
                                          </p:val>
                                        </p:tav>
                                      </p:tavLst>
                                    </p:anim>
                                    <p:anim calcmode="lin" valueType="num">
                                      <p:cBhvr>
                                        <p:cTn id="8" dur="1000" fill="hold"/>
                                        <p:tgtEl>
                                          <p:spTgt spid="3"/>
                                        </p:tgtEl>
                                        <p:attrNameLst>
                                          <p:attrName>ppt_h</p:attrName>
                                        </p:attrNameLst>
                                      </p:cBhvr>
                                      <p:tavLst>
                                        <p:tav tm="0">
                                          <p:val>
                                            <p:fltVal val="0.000000"/>
                                          </p:val>
                                        </p:tav>
                                        <p:tav tm="100000">
                                          <p:val>
                                            <p:strVal val="#ppt_h"/>
                                          </p:val>
                                        </p:tav>
                                      </p:tavLst>
                                    </p:anim>
                                    <p:animEffect transition="in" filter="fade">
                                      <p:cBhvr>
                                        <p:cTn id="9" dur="1000"/>
                                        <p:tgtEl>
                                          <p:spTgt spid="3"/>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3"/>
                                        </p:tgtEl>
                                        <p:attrNameLst>
                                          <p:attrName>ppt_x</p:attrName>
                                          <p:attrName>ppt_y</p:attrName>
                                        </p:attrNameLst>
                                      </p:cBhvr>
                                      <p:rCtr x="-370000" y="550000"/>
                                    </p:animMotion>
                                  </p:childTnLst>
                                </p:cTn>
                              </p:par>
                              <p:par>
                                <p:cTn id="12" presetID="53" presetClass="entr" presetSubtype="16" fill="hold" nodeType="withEffect">
                                  <p:stCondLst>
                                    <p:cond delay="280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000000"/>
                                          </p:val>
                                        </p:tav>
                                        <p:tav tm="100000">
                                          <p:val>
                                            <p:strVal val="#ppt_w"/>
                                          </p:val>
                                        </p:tav>
                                      </p:tavLst>
                                    </p:anim>
                                    <p:anim calcmode="lin" valueType="num">
                                      <p:cBhvr>
                                        <p:cTn id="15" dur="1000" fill="hold"/>
                                        <p:tgtEl>
                                          <p:spTgt spid="2"/>
                                        </p:tgtEl>
                                        <p:attrNameLst>
                                          <p:attrName>ppt_h</p:attrName>
                                        </p:attrNameLst>
                                      </p:cBhvr>
                                      <p:tavLst>
                                        <p:tav tm="0">
                                          <p:val>
                                            <p:fltVal val="0.000000"/>
                                          </p:val>
                                        </p:tav>
                                        <p:tav tm="100000">
                                          <p:val>
                                            <p:strVal val="#ppt_h"/>
                                          </p:val>
                                        </p:tav>
                                      </p:tavLst>
                                    </p:anim>
                                    <p:animEffect transition="in" filter="fade">
                                      <p:cBhvr>
                                        <p:cTn id="16" dur="1000"/>
                                        <p:tgtEl>
                                          <p:spTgt spid="2"/>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2"/>
                                        </p:tgtEl>
                                        <p:attrNameLst>
                                          <p:attrName>ppt_x</p:attrName>
                                          <p:attrName>ppt_y</p:attrName>
                                        </p:attrNameLst>
                                      </p:cBhvr>
                                      <p:rCtr x="-880000" y="890000"/>
                                    </p:animMotion>
                                  </p:childTnLst>
                                </p:cTn>
                              </p:par>
                            </p:childTnLst>
                          </p:cTn>
                        </p:par>
                        <p:par>
                          <p:cTn id="19" fill="hold">
                            <p:stCondLst>
                              <p:cond delay="3200"/>
                            </p:stCondLst>
                            <p:childTnLst>
                              <p:par>
                                <p:cTn id="20" presetID="10" presetClass="entr" presetSubtype="0" fill="hold" nodeType="afterEffect">
                                  <p:stCondLst>
                                    <p:cond delay="0"/>
                                  </p:stCondLst>
                                  <p:childTnLst>
                                    <p:set>
                                      <p:cBhvr>
                                        <p:cTn id="21" dur="1" fill="hold">
                                          <p:stCondLst>
                                            <p:cond delay="0"/>
                                          </p:stCondLst>
                                        </p:cTn>
                                        <p:tgtEl>
                                          <p:spTgt spid="442424"/>
                                        </p:tgtEl>
                                        <p:attrNameLst>
                                          <p:attrName>style.visibility</p:attrName>
                                        </p:attrNameLst>
                                      </p:cBhvr>
                                      <p:to>
                                        <p:strVal val="visible"/>
                                      </p:to>
                                    </p:set>
                                    <p:animEffect transition="in" filter="fade">
                                      <p:cBhvr>
                                        <p:cTn id="22" dur="1000"/>
                                        <p:tgtEl>
                                          <p:spTgt spid="442424"/>
                                        </p:tgtEl>
                                      </p:cBhvr>
                                    </p:animEffect>
                                  </p:childTnLst>
                                </p:cTn>
                              </p:par>
                            </p:childTnLst>
                          </p:cTn>
                        </p:par>
                        <p:par>
                          <p:cTn id="23" fill="hold">
                            <p:stCondLst>
                              <p:cond delay="4200"/>
                            </p:stCondLst>
                            <p:childTnLst>
                              <p:par>
                                <p:cTn id="24" presetID="10" presetClass="entr" presetSubtype="0" fill="hold" nodeType="afterEffect">
                                  <p:stCondLst>
                                    <p:cond delay="0"/>
                                  </p:stCondLst>
                                  <p:childTnLst>
                                    <p:set>
                                      <p:cBhvr>
                                        <p:cTn id="25" dur="1" fill="hold">
                                          <p:stCondLst>
                                            <p:cond delay="0"/>
                                          </p:stCondLst>
                                        </p:cTn>
                                        <p:tgtEl>
                                          <p:spTgt spid="442426"/>
                                        </p:tgtEl>
                                        <p:attrNameLst>
                                          <p:attrName>style.visibility</p:attrName>
                                        </p:attrNameLst>
                                      </p:cBhvr>
                                      <p:to>
                                        <p:strVal val="visible"/>
                                      </p:to>
                                    </p:set>
                                    <p:animEffect transition="in" filter="fade">
                                      <p:cBhvr>
                                        <p:cTn id="26" dur="1000"/>
                                        <p:tgtEl>
                                          <p:spTgt spid="442426"/>
                                        </p:tgtEl>
                                      </p:cBhvr>
                                    </p:animEffect>
                                  </p:childTnLst>
                                </p:cTn>
                              </p:par>
                            </p:childTnLst>
                          </p:cTn>
                        </p:par>
                        <p:par>
                          <p:cTn id="27" fill="hold">
                            <p:stCondLst>
                              <p:cond delay="5200"/>
                            </p:stCondLst>
                            <p:childTnLst>
                              <p:par>
                                <p:cTn id="28" presetID="10" presetClass="entr" presetSubtype="0" fill="hold" nodeType="afterEffect">
                                  <p:stCondLst>
                                    <p:cond delay="0"/>
                                  </p:stCondLst>
                                  <p:childTnLst>
                                    <p:set>
                                      <p:cBhvr>
                                        <p:cTn id="29" dur="1" fill="hold">
                                          <p:stCondLst>
                                            <p:cond delay="0"/>
                                          </p:stCondLst>
                                        </p:cTn>
                                        <p:tgtEl>
                                          <p:spTgt spid="442425"/>
                                        </p:tgtEl>
                                        <p:attrNameLst>
                                          <p:attrName>style.visibility</p:attrName>
                                        </p:attrNameLst>
                                      </p:cBhvr>
                                      <p:to>
                                        <p:strVal val="visible"/>
                                      </p:to>
                                    </p:set>
                                    <p:animEffect transition="in" filter="fade">
                                      <p:cBhvr>
                                        <p:cTn id="30" dur="1000"/>
                                        <p:tgtEl>
                                          <p:spTgt spid="4424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96950" y="463550"/>
            <a:ext cx="8323263"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Task 2</a:t>
            </a:r>
            <a:br>
              <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Directions: Read the sample and answer the following questions.</a:t>
            </a:r>
            <a:br>
              <a:rPr kumimoji="0" lang="zh-CN" altLang="zh-CN" sz="2400" b="1" i="0" u="none" strike="noStrike" kern="1200" cap="none" spc="0" normalizeH="0" baseline="0" noProof="0" dirty="0">
                <a:ln>
                  <a:noFill/>
                </a:ln>
                <a:solidFill>
                  <a:schemeClr val="tx2"/>
                </a:solidFill>
                <a:effectLst/>
                <a:uLnTx/>
                <a:uFillTx/>
                <a:latin typeface="+mj-lt"/>
                <a:ea typeface="+mj-ea"/>
                <a:cs typeface="+mj-cs"/>
              </a:rPr>
            </a:br>
            <a:endParaRPr kumimoji="0" lang="zh-CN" altLang="en-US"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sp>
        <p:nvSpPr>
          <p:cNvPr id="13315" name="内容占位符 2"/>
          <p:cNvSpPr>
            <a:spLocks noGrp="1"/>
          </p:cNvSpPr>
          <p:nvPr>
            <p:ph idx="1"/>
          </p:nvPr>
        </p:nvSpPr>
        <p:spPr>
          <a:xfrm>
            <a:off x="1380808" y="1474788"/>
            <a:ext cx="6783387" cy="2609850"/>
          </a:xfrm>
        </p:spPr>
        <p:txBody>
          <a:bodyPr vert="horz" wrap="square" lIns="91440" tIns="45720" rIns="91440" bIns="45720" anchor="t" anchorCtr="0"/>
          <a:p>
            <a:pPr>
              <a:lnSpc>
                <a:spcPct val="170000"/>
              </a:lnSpc>
              <a:buNone/>
            </a:pPr>
            <a:r>
              <a:rPr lang="en-US" altLang="zh-CN" sz="2000" b="0" dirty="0">
                <a:solidFill>
                  <a:srgbClr val="282917"/>
                </a:solidFill>
                <a:latin typeface="Times New Roman" panose="02020603050405020304" pitchFamily="18" charset="0"/>
                <a:cs typeface="Times New Roman" panose="02020603050405020304" pitchFamily="18" charset="0"/>
              </a:rPr>
              <a:t>1. What’s the title of this product description?</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170000"/>
              </a:lnSpc>
              <a:buNone/>
            </a:pPr>
            <a:r>
              <a:rPr lang="en-US" altLang="zh-CN" sz="2000" b="0" dirty="0">
                <a:solidFill>
                  <a:srgbClr val="282917"/>
                </a:solidFill>
                <a:latin typeface="Times New Roman" panose="02020603050405020304" pitchFamily="18" charset="0"/>
                <a:cs typeface="Times New Roman" panose="02020603050405020304" pitchFamily="18" charset="0"/>
              </a:rPr>
              <a:t>2. Is it advisable to set it under the water directly</a:t>
            </a:r>
            <a:r>
              <a:rPr lang="zh-CN" altLang="en-US" sz="2000" b="0" dirty="0">
                <a:solidFill>
                  <a:srgbClr val="282917"/>
                </a:solidFill>
                <a:latin typeface="Times New Roman" panose="02020603050405020304" pitchFamily="18" charset="0"/>
                <a:cs typeface="Times New Roman" panose="02020603050405020304" pitchFamily="18" charset="0"/>
              </a:rPr>
              <a:t>？</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nSpc>
                <a:spcPct val="170000"/>
              </a:lnSpc>
              <a:buNone/>
            </a:pPr>
            <a:r>
              <a:rPr lang="en-US" altLang="zh-CN" sz="2000" b="0" dirty="0">
                <a:solidFill>
                  <a:srgbClr val="282917"/>
                </a:solidFill>
                <a:latin typeface="Times New Roman" panose="02020603050405020304" pitchFamily="18" charset="0"/>
                <a:cs typeface="Times New Roman" panose="02020603050405020304" pitchFamily="18" charset="0"/>
              </a:rPr>
              <a:t>3. What is the name of the producer?</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170000"/>
              </a:lnSpc>
              <a:buNone/>
            </a:pPr>
            <a:r>
              <a:rPr lang="en-US" altLang="zh-CN" sz="2000" b="0" dirty="0">
                <a:solidFill>
                  <a:srgbClr val="282917"/>
                </a:solidFill>
                <a:latin typeface="Times New Roman" panose="02020603050405020304" pitchFamily="18" charset="0"/>
                <a:cs typeface="Times New Roman" panose="02020603050405020304" pitchFamily="18" charset="0"/>
              </a:rPr>
              <a:t>4. How many ways offered to contact the company?</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
        <p:nvSpPr>
          <p:cNvPr id="15363" name="内容占位符 2"/>
          <p:cNvSpPr>
            <a:spLocks noGrp="1"/>
          </p:cNvSpPr>
          <p:nvPr/>
        </p:nvSpPr>
        <p:spPr>
          <a:xfrm>
            <a:off x="1381125" y="1842770"/>
            <a:ext cx="7960995" cy="304800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609600" indent="-609600">
              <a:lnSpc>
                <a:spcPct val="160000"/>
              </a:lnSpc>
              <a:buFont typeface="Wingdings" panose="05000000000000000000" pitchFamily="2" charset="2"/>
              <a:buAutoNum type="arabicPeriod"/>
            </a:pPr>
            <a:r>
              <a:rPr lang="en-US" altLang="zh-CN" sz="2000" b="0" dirty="0">
                <a:latin typeface="Times New Roman" panose="02020603050405020304" pitchFamily="18" charset="0"/>
                <a:cs typeface="Times New Roman" panose="02020603050405020304" pitchFamily="18" charset="0"/>
              </a:rPr>
              <a:t>Metal Garden Model Decor</a:t>
            </a:r>
            <a:endParaRPr lang="en-US" altLang="zh-CN" sz="2000" b="0" dirty="0">
              <a:latin typeface="Times New Roman" panose="02020603050405020304" pitchFamily="18" charset="0"/>
              <a:cs typeface="Times New Roman" panose="02020603050405020304" pitchFamily="18" charset="0"/>
            </a:endParaRPr>
          </a:p>
          <a:p>
            <a:pPr marL="609600" indent="-609600">
              <a:lnSpc>
                <a:spcPct val="160000"/>
              </a:lnSpc>
              <a:buFont typeface="Wingdings" panose="05000000000000000000" pitchFamily="2" charset="2"/>
              <a:buAutoNum type="arabicPeriod"/>
            </a:pPr>
            <a:r>
              <a:rPr lang="en-US" altLang="zh-CN" sz="2000" b="0" dirty="0">
                <a:latin typeface="Times New Roman" panose="02020603050405020304" pitchFamily="18" charset="0"/>
                <a:cs typeface="Times New Roman" panose="02020603050405020304" pitchFamily="18" charset="0"/>
              </a:rPr>
              <a:t>No, it isn’t.</a:t>
            </a:r>
            <a:endParaRPr lang="en-US" altLang="zh-CN" sz="2000" b="0" dirty="0">
              <a:latin typeface="Times New Roman" panose="02020603050405020304" pitchFamily="18" charset="0"/>
              <a:cs typeface="Times New Roman" panose="02020603050405020304" pitchFamily="18" charset="0"/>
            </a:endParaRPr>
          </a:p>
          <a:p>
            <a:pPr marL="609600" indent="-609600">
              <a:lnSpc>
                <a:spcPct val="160000"/>
              </a:lnSpc>
              <a:buFont typeface="Wingdings" panose="05000000000000000000" pitchFamily="2" charset="2"/>
              <a:buAutoNum type="arabicPeriod"/>
            </a:pPr>
            <a:r>
              <a:rPr lang="en-US" altLang="zh-CN" sz="2000" b="0" dirty="0">
                <a:latin typeface="Times New Roman" panose="02020603050405020304" pitchFamily="18" charset="0"/>
                <a:cs typeface="Times New Roman" panose="02020603050405020304" pitchFamily="18" charset="0"/>
              </a:rPr>
              <a:t>Brightrade Handicrafts Manufacturing Co., Ltd.</a:t>
            </a:r>
            <a:endParaRPr lang="en-US" altLang="zh-CN" sz="2000" b="0" dirty="0">
              <a:latin typeface="Times New Roman" panose="02020603050405020304" pitchFamily="18" charset="0"/>
              <a:cs typeface="Times New Roman" panose="02020603050405020304" pitchFamily="18" charset="0"/>
            </a:endParaRPr>
          </a:p>
          <a:p>
            <a:pPr marL="609600" indent="-609600">
              <a:lnSpc>
                <a:spcPct val="160000"/>
              </a:lnSpc>
              <a:buFont typeface="Wingdings" panose="05000000000000000000" pitchFamily="2" charset="2"/>
              <a:buAutoNum type="arabicPeriod"/>
            </a:pPr>
            <a:r>
              <a:rPr lang="en-US" altLang="zh-CN" sz="2000" b="0" dirty="0">
                <a:latin typeface="Times New Roman" panose="02020603050405020304" pitchFamily="18" charset="0"/>
                <a:cs typeface="Times New Roman" panose="02020603050405020304" pitchFamily="18" charset="0"/>
              </a:rPr>
              <a:t>Five.</a:t>
            </a:r>
            <a:endParaRPr lang="zh-CN" altLang="zh-CN" sz="2000" b="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 calcmode="lin" valueType="num">
                                      <p:cBhvr additive="base">
                                        <p:cTn id="7" dur="500" fill="hold"/>
                                        <p:tgtEl>
                                          <p:spTgt spid="153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3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363">
                                            <p:txEl>
                                              <p:pRg st="1" end="1"/>
                                            </p:txEl>
                                          </p:spTgt>
                                        </p:tgtEl>
                                        <p:attrNameLst>
                                          <p:attrName>style.visibility</p:attrName>
                                        </p:attrNameLst>
                                      </p:cBhvr>
                                      <p:to>
                                        <p:strVal val="visible"/>
                                      </p:to>
                                    </p:set>
                                    <p:anim calcmode="lin" valueType="num">
                                      <p:cBhvr additive="base">
                                        <p:cTn id="13" dur="500" fill="hold"/>
                                        <p:tgtEl>
                                          <p:spTgt spid="1536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36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363">
                                            <p:txEl>
                                              <p:pRg st="2" end="2"/>
                                            </p:txEl>
                                          </p:spTgt>
                                        </p:tgtEl>
                                        <p:attrNameLst>
                                          <p:attrName>style.visibility</p:attrName>
                                        </p:attrNameLst>
                                      </p:cBhvr>
                                      <p:to>
                                        <p:strVal val="visible"/>
                                      </p:to>
                                    </p:set>
                                    <p:anim calcmode="lin" valueType="num">
                                      <p:cBhvr additive="base">
                                        <p:cTn id="19" dur="500" fill="hold"/>
                                        <p:tgtEl>
                                          <p:spTgt spid="1536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36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363">
                                            <p:txEl>
                                              <p:pRg st="3" end="3"/>
                                            </p:txEl>
                                          </p:spTgt>
                                        </p:tgtEl>
                                        <p:attrNameLst>
                                          <p:attrName>style.visibility</p:attrName>
                                        </p:attrNameLst>
                                      </p:cBhvr>
                                      <p:to>
                                        <p:strVal val="visible"/>
                                      </p:to>
                                    </p:set>
                                    <p:anim calcmode="lin" valueType="num">
                                      <p:cBhvr additive="base">
                                        <p:cTn id="25" dur="500" fill="hold"/>
                                        <p:tgtEl>
                                          <p:spTgt spid="1536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536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p:bldP spid="15363" grpI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Text Box 2"/>
          <p:cNvSpPr txBox="1"/>
          <p:nvPr/>
        </p:nvSpPr>
        <p:spPr>
          <a:xfrm>
            <a:off x="1522413" y="2035175"/>
            <a:ext cx="6634162" cy="2801938"/>
          </a:xfrm>
          <a:prstGeom prst="rect">
            <a:avLst/>
          </a:prstGeom>
          <a:gradFill rotWithShape="1">
            <a:gsLst>
              <a:gs pos="0">
                <a:srgbClr val="767676">
                  <a:alpha val="12000"/>
                </a:srgbClr>
              </a:gs>
              <a:gs pos="50000">
                <a:srgbClr val="FFFFFF">
                  <a:alpha val="12000"/>
                </a:srgbClr>
              </a:gs>
              <a:gs pos="100000">
                <a:srgbClr val="767676">
                  <a:alpha val="12000"/>
                </a:srgbClr>
              </a:gs>
            </a:gsLst>
            <a:lin ang="5400000" scaled="1"/>
            <a:tileRect/>
          </a:gradFill>
          <a:ln w="3175" cap="flat" cmpd="sng">
            <a:solidFill>
              <a:srgbClr val="FFFFFF"/>
            </a:solidFill>
            <a:prstDash val="sysDot"/>
            <a:miter/>
            <a:headEnd type="none" w="med" len="med"/>
            <a:tailEnd type="none" w="med" len="med"/>
          </a:ln>
        </p:spPr>
        <p:txBody>
          <a:bodyPr/>
          <a:p>
            <a:pPr algn="just" eaLnBrk="1" hangingPunct="1"/>
            <a:r>
              <a:rPr lang="en-US" altLang="zh-CN" sz="2000" dirty="0">
                <a:solidFill>
                  <a:srgbClr val="282917"/>
                </a:solidFill>
                <a:latin typeface="Times New Roman" panose="02020603050405020304" pitchFamily="18" charset="0"/>
                <a:cs typeface="Times New Roman" panose="02020603050405020304" pitchFamily="18" charset="0"/>
              </a:rPr>
              <a:t>Notes</a:t>
            </a:r>
            <a:r>
              <a:rPr lang="zh-CN" altLang="en-US" sz="2000" dirty="0">
                <a:solidFill>
                  <a:srgbClr val="282917"/>
                </a:solidFill>
                <a:latin typeface="Times New Roman" panose="02020603050405020304" pitchFamily="18" charset="0"/>
                <a:cs typeface="Times New Roman" panose="02020603050405020304" pitchFamily="18" charset="0"/>
              </a:rPr>
              <a:t>注释</a:t>
            </a:r>
            <a:endParaRPr lang="zh-CN" altLang="en-US" sz="2000" dirty="0">
              <a:solidFill>
                <a:srgbClr val="282917"/>
              </a:solidFill>
              <a:latin typeface="Times New Roman" panose="02020603050405020304" pitchFamily="18" charset="0"/>
              <a:cs typeface="Times New Roman" panose="02020603050405020304" pitchFamily="18" charset="0"/>
            </a:endParaRPr>
          </a:p>
          <a:p>
            <a:pPr algn="just" eaLnBrk="1" hangingPunct="1"/>
            <a:endParaRPr lang="zh-CN" altLang="en-US" sz="2000" dirty="0">
              <a:solidFill>
                <a:srgbClr val="282917"/>
              </a:solidFill>
              <a:latin typeface="Times New Roman" panose="02020603050405020304" pitchFamily="18" charset="0"/>
              <a:cs typeface="Times New Roman" panose="02020603050405020304" pitchFamily="18" charset="0"/>
            </a:endParaRPr>
          </a:p>
          <a:p>
            <a:pPr eaLnBrk="1" hangingPunct="1"/>
            <a:r>
              <a:rPr lang="en-US" altLang="zh-CN" sz="2000" b="0" dirty="0">
                <a:latin typeface="Times New Roman" panose="02020603050405020304" pitchFamily="18" charset="0"/>
              </a:rPr>
              <a:t>decor n. </a:t>
            </a:r>
            <a:r>
              <a:rPr lang="zh-CN" altLang="en-US" sz="2000" b="0" dirty="0">
                <a:latin typeface="Times New Roman" panose="02020603050405020304" pitchFamily="18" charset="0"/>
              </a:rPr>
              <a:t>装饰                                  </a:t>
            </a:r>
            <a:r>
              <a:rPr lang="en-US" altLang="zh-CN" sz="2000" b="0" dirty="0">
                <a:latin typeface="Times New Roman" panose="02020603050405020304" pitchFamily="18" charset="0"/>
              </a:rPr>
              <a:t>packaging n. </a:t>
            </a:r>
            <a:r>
              <a:rPr lang="zh-CN" altLang="en-US" sz="2000" b="0" dirty="0">
                <a:latin typeface="Times New Roman" panose="02020603050405020304" pitchFamily="18" charset="0"/>
              </a:rPr>
              <a:t>包装</a:t>
            </a:r>
            <a:endParaRPr lang="zh-CN" altLang="en-US" sz="2000" b="0" dirty="0">
              <a:latin typeface="Times New Roman" panose="02020603050405020304" pitchFamily="18" charset="0"/>
            </a:endParaRPr>
          </a:p>
          <a:p>
            <a:pPr eaLnBrk="1" hangingPunct="1"/>
            <a:r>
              <a:rPr lang="en-US" altLang="zh-CN" sz="2000" b="0" dirty="0">
                <a:latin typeface="Times New Roman" panose="02020603050405020304" pitchFamily="18" charset="0"/>
              </a:rPr>
              <a:t>hardware n. </a:t>
            </a:r>
            <a:r>
              <a:rPr lang="zh-CN" altLang="en-US" sz="2000" b="0" dirty="0">
                <a:latin typeface="Times New Roman" panose="02020603050405020304" pitchFamily="18" charset="0"/>
              </a:rPr>
              <a:t>五金工具                    </a:t>
            </a:r>
            <a:r>
              <a:rPr lang="en-US" altLang="zh-CN" sz="2000" b="0" dirty="0">
                <a:latin typeface="Times New Roman" panose="02020603050405020304" pitchFamily="18" charset="0"/>
              </a:rPr>
              <a:t>assembly n. </a:t>
            </a:r>
            <a:r>
              <a:rPr lang="zh-CN" altLang="en-US" sz="2000" b="0" dirty="0">
                <a:latin typeface="Times New Roman" panose="02020603050405020304" pitchFamily="18" charset="0"/>
              </a:rPr>
              <a:t>组装</a:t>
            </a:r>
            <a:endParaRPr lang="zh-CN" altLang="en-US" sz="2000" b="0" dirty="0">
              <a:latin typeface="Times New Roman" panose="02020603050405020304" pitchFamily="18" charset="0"/>
            </a:endParaRPr>
          </a:p>
          <a:p>
            <a:pPr eaLnBrk="1" hangingPunct="1"/>
            <a:r>
              <a:rPr lang="en-US" altLang="zh-CN" sz="2000" b="0" dirty="0">
                <a:latin typeface="Times New Roman" panose="02020603050405020304" pitchFamily="18" charset="0"/>
              </a:rPr>
              <a:t>hand painted adj. </a:t>
            </a:r>
            <a:r>
              <a:rPr lang="zh-CN" altLang="en-US" sz="2000" b="0" dirty="0">
                <a:latin typeface="Times New Roman" panose="02020603050405020304" pitchFamily="18" charset="0"/>
              </a:rPr>
              <a:t>手绘的               </a:t>
            </a:r>
            <a:r>
              <a:rPr lang="en-US" altLang="zh-CN" sz="2000" b="0" dirty="0">
                <a:latin typeface="Times New Roman" panose="02020603050405020304" pitchFamily="18" charset="0"/>
              </a:rPr>
              <a:t>crafts n. </a:t>
            </a:r>
            <a:r>
              <a:rPr lang="zh-CN" altLang="en-US" sz="2000" b="0" dirty="0">
                <a:latin typeface="Times New Roman" panose="02020603050405020304" pitchFamily="18" charset="0"/>
              </a:rPr>
              <a:t>工艺品</a:t>
            </a:r>
            <a:endParaRPr lang="zh-CN" altLang="en-US" sz="2000" b="0" dirty="0">
              <a:latin typeface="Times New Roman" panose="02020603050405020304" pitchFamily="18" charset="0"/>
            </a:endParaRPr>
          </a:p>
          <a:p>
            <a:pPr eaLnBrk="1" hangingPunct="1"/>
            <a:r>
              <a:rPr lang="en-US" altLang="zh-CN" sz="2000" b="0" dirty="0">
                <a:latin typeface="Times New Roman" panose="02020603050405020304" pitchFamily="18" charset="0"/>
              </a:rPr>
              <a:t>handicrafts adj. </a:t>
            </a:r>
            <a:r>
              <a:rPr lang="zh-CN" altLang="en-US" sz="2000" b="0" dirty="0">
                <a:latin typeface="Times New Roman" panose="02020603050405020304" pitchFamily="18" charset="0"/>
              </a:rPr>
              <a:t>手工艺术品          </a:t>
            </a:r>
            <a:r>
              <a:rPr lang="en-US" altLang="zh-CN" sz="2000" b="0" dirty="0">
                <a:latin typeface="Times New Roman" panose="02020603050405020304" pitchFamily="18" charset="0"/>
              </a:rPr>
              <a:t>subsidiary adj. </a:t>
            </a:r>
            <a:r>
              <a:rPr lang="zh-CN" altLang="en-US" sz="2000" b="0" dirty="0">
                <a:latin typeface="Times New Roman" panose="02020603050405020304" pitchFamily="18" charset="0"/>
              </a:rPr>
              <a:t>附属的</a:t>
            </a:r>
            <a:endParaRPr lang="zh-CN" altLang="zh-CN" sz="2000" b="0" dirty="0">
              <a:latin typeface="Times New Roman" panose="02020603050405020304" pitchFamily="18" charset="0"/>
            </a:endParaRPr>
          </a:p>
        </p:txBody>
      </p:sp>
    </p:spTree>
  </p:cSld>
  <p:clrMapOvr>
    <a:masterClrMapping/>
  </p:clrMapOvr>
  <p:transition>
    <p:sndAc>
      <p:stSnd>
        <p:snd r:embed="rId1" name="camera.wav"/>
      </p:stSnd>
    </p:sndAc>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55688" y="65088"/>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Case 2: </a:t>
            </a:r>
            <a:endParaRPr kumimoji="0" lang="zh-CN" altLang="en-US"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
        <p:nvSpPr>
          <p:cNvPr id="16387" name="内容占位符 2"/>
          <p:cNvSpPr>
            <a:spLocks noGrp="1"/>
          </p:cNvSpPr>
          <p:nvPr>
            <p:ph idx="1"/>
          </p:nvPr>
        </p:nvSpPr>
        <p:spPr>
          <a:xfrm>
            <a:off x="857250" y="1149350"/>
            <a:ext cx="7961313" cy="5360988"/>
          </a:xfrm>
        </p:spPr>
        <p:txBody>
          <a:bodyPr vert="horz" wrap="square" lIns="91440" tIns="45720" rIns="91440" bIns="45720" anchor="t" anchorCtr="0"/>
          <a:p>
            <a:pPr algn="ctr">
              <a:buNone/>
            </a:pPr>
            <a:r>
              <a:rPr lang="en-US" altLang="zh-CN" sz="2400" dirty="0">
                <a:solidFill>
                  <a:srgbClr val="282917"/>
                </a:solidFill>
                <a:latin typeface="Times New Roman" panose="02020603050405020304" pitchFamily="18" charset="0"/>
                <a:cs typeface="Times New Roman" panose="02020603050405020304" pitchFamily="18" charset="0"/>
              </a:rPr>
              <a:t>Steam Juicer 0514 v2b-outlines</a:t>
            </a:r>
            <a:r>
              <a:rPr lang="en-US" altLang="zh-CN" dirty="0"/>
              <a:t> </a:t>
            </a:r>
            <a:r>
              <a:rPr lang="en-US" altLang="zh-CN" sz="2400" dirty="0">
                <a:solidFill>
                  <a:srgbClr val="282917"/>
                </a:solidFill>
                <a:latin typeface="Times New Roman" panose="02020603050405020304" pitchFamily="18" charset="0"/>
                <a:cs typeface="Times New Roman" panose="02020603050405020304" pitchFamily="18" charset="0"/>
              </a:rPr>
              <a:t> </a:t>
            </a:r>
            <a:endParaRPr lang="zh-CN" altLang="zh-CN" sz="2400" dirty="0">
              <a:solidFill>
                <a:srgbClr val="282917"/>
              </a:solidFill>
              <a:latin typeface="Times New Roman" panose="02020603050405020304" pitchFamily="18" charset="0"/>
              <a:cs typeface="Times New Roman" panose="02020603050405020304" pitchFamily="18" charset="0"/>
            </a:endParaRPr>
          </a:p>
          <a:p>
            <a:pPr>
              <a:buNone/>
            </a:pPr>
            <a:endParaRPr lang="zh-CN" altLang="zh-CN" sz="2000" dirty="0">
              <a:solidFill>
                <a:srgbClr val="282917"/>
              </a:solidFill>
              <a:latin typeface="Times New Roman" panose="02020603050405020304" pitchFamily="18" charset="0"/>
              <a:cs typeface="Times New Roman" panose="02020603050405020304" pitchFamily="18" charset="0"/>
            </a:endParaRPr>
          </a:p>
          <a:p>
            <a:pPr algn="just">
              <a:buNone/>
            </a:pPr>
            <a:r>
              <a:rPr lang="en-US" altLang="zh-CN" sz="2000" b="0" dirty="0">
                <a:solidFill>
                  <a:srgbClr val="282917"/>
                </a:solidFill>
                <a:latin typeface="Times New Roman" panose="02020603050405020304" pitchFamily="18" charset="0"/>
                <a:cs typeface="Times New Roman" panose="02020603050405020304" pitchFamily="18" charset="0"/>
              </a:rPr>
              <a:t>     Extract pure natural juice from all your favorite fruits and vegetables with this stainless steel steam juicer by Euro Cuisine. Just fill the base with water, add fruit or vegetables to the top basket and bring to a boil on your stove top. The hot steam extracts the juice and it is collected at the middle of the steam juicer for you to enjoy. Perfect for use with a variety of soft fruits and vegetables such as tomatoes, cherries, strawberries, raspberries, apples and more. The large capacity stainless steel juicer works on any stove top and features side loop handles for easy transportation and cleaning. The steam juicer is a great way to enjoy delicious homemade juice free from added store bought sugars and sweeteners. A convenient built-in spigot allows for easy dispensing into a cup, pitcher or glass jar for canning.</a:t>
            </a: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
        <p:nvSpPr>
          <p:cNvPr id="8" name="矩形 7"/>
          <p:cNvSpPr/>
          <p:nvPr/>
        </p:nvSpPr>
        <p:spPr>
          <a:xfrm>
            <a:off x="6450013" y="5949950"/>
            <a:ext cx="1444625" cy="515938"/>
          </a:xfrm>
          <a:prstGeom prst="rect">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rgbClr val="282917"/>
                </a:solidFill>
                <a:effectLst/>
                <a:uLnTx/>
                <a:uFillTx/>
                <a:latin typeface="Times New Roman" panose="02020603050405020304" pitchFamily="18" charset="0"/>
                <a:ea typeface="宋体" panose="02010600030101010101" pitchFamily="2" charset="-122"/>
                <a:cs typeface="Times New Roman" panose="02020603050405020304" pitchFamily="18" charset="0"/>
              </a:rPr>
              <a:t>Features</a:t>
            </a:r>
            <a:r>
              <a:rPr kumimoji="0" lang="en-US" altLang="zh-CN"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 </a:t>
            </a: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cxnSp>
        <p:nvCxnSpPr>
          <p:cNvPr id="9" name="直接箭头连接符 8"/>
          <p:cNvCxnSpPr/>
          <p:nvPr/>
        </p:nvCxnSpPr>
        <p:spPr>
          <a:xfrm flipH="1">
            <a:off x="4606925" y="1022350"/>
            <a:ext cx="781050" cy="1333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5402263" y="649288"/>
            <a:ext cx="2562225" cy="534988"/>
          </a:xfrm>
          <a:prstGeom prst="rect">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rgbClr val="282917"/>
                </a:solidFill>
                <a:effectLst/>
                <a:uLnTx/>
                <a:uFillTx/>
                <a:latin typeface="Times New Roman" panose="02020603050405020304" pitchFamily="18" charset="0"/>
                <a:ea typeface="宋体" panose="02010600030101010101" pitchFamily="2" charset="-122"/>
                <a:cs typeface="Times New Roman" panose="02020603050405020304" pitchFamily="18" charset="0"/>
              </a:rPr>
              <a:t>Name of the product</a:t>
            </a:r>
            <a:r>
              <a:rPr kumimoji="0" lang="en-US" altLang="zh-CN"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 </a:t>
            </a: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cxnSp>
        <p:nvCxnSpPr>
          <p:cNvPr id="11" name="直接箭头连接符 10"/>
          <p:cNvCxnSpPr/>
          <p:nvPr/>
        </p:nvCxnSpPr>
        <p:spPr>
          <a:xfrm flipH="1" flipV="1">
            <a:off x="5516563" y="5608638"/>
            <a:ext cx="933450" cy="6381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 name="直接箭头连接符 8"/>
          <p:cNvCxnSpPr/>
          <p:nvPr/>
        </p:nvCxnSpPr>
        <p:spPr>
          <a:xfrm flipH="1">
            <a:off x="6289675" y="1898650"/>
            <a:ext cx="781050" cy="1333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 name="矩形 7"/>
          <p:cNvSpPr/>
          <p:nvPr/>
        </p:nvSpPr>
        <p:spPr>
          <a:xfrm>
            <a:off x="7086600" y="1527175"/>
            <a:ext cx="1444625" cy="515938"/>
          </a:xfrm>
          <a:prstGeom prst="rect">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rgbClr val="282917"/>
                </a:solidFill>
                <a:effectLst/>
                <a:uLnTx/>
                <a:uFillTx/>
                <a:latin typeface="Times New Roman" panose="02020603050405020304" pitchFamily="18" charset="0"/>
                <a:ea typeface="宋体" panose="02010600030101010101" pitchFamily="2" charset="-122"/>
                <a:cs typeface="Times New Roman" panose="02020603050405020304" pitchFamily="18" charset="0"/>
              </a:rPr>
              <a:t>Introductions</a:t>
            </a:r>
            <a:endParaRPr kumimoji="0" lang="zh-CN" altLang="en-US" sz="1800" b="0" i="0" u="none" strike="noStrike" kern="1200" cap="none" spc="0" normalizeH="0" baseline="0" noProof="0">
              <a:ln>
                <a:noFill/>
              </a:ln>
              <a:solidFill>
                <a:srgbClr val="282917"/>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sndAc>
      <p:stSnd>
        <p:snd r:embed="rId1" name="camera.wav"/>
      </p:stSnd>
    </p:sndAc>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内容占位符 2"/>
          <p:cNvSpPr>
            <a:spLocks noGrp="1"/>
          </p:cNvSpPr>
          <p:nvPr>
            <p:ph idx="1"/>
          </p:nvPr>
        </p:nvSpPr>
        <p:spPr>
          <a:xfrm>
            <a:off x="749300" y="1404938"/>
            <a:ext cx="7961313" cy="5094287"/>
          </a:xfrm>
        </p:spPr>
        <p:txBody>
          <a:bodyPr vert="horz" wrap="square" lIns="91440" tIns="45720" rIns="91440" bIns="45720" anchor="t" anchorCtr="0"/>
          <a:p>
            <a:pPr>
              <a:buNone/>
            </a:pPr>
            <a:r>
              <a:rPr lang="en-US" altLang="zh-CN" sz="2000" dirty="0">
                <a:solidFill>
                  <a:srgbClr val="282917"/>
                </a:solidFill>
                <a:latin typeface="Times New Roman" panose="02020603050405020304" pitchFamily="18" charset="0"/>
                <a:cs typeface="Times New Roman" panose="02020603050405020304" pitchFamily="18" charset="0"/>
              </a:rPr>
              <a:t>      </a:t>
            </a:r>
            <a:r>
              <a:rPr lang="en-US" altLang="zh-CN" sz="2000" b="0" dirty="0">
                <a:solidFill>
                  <a:srgbClr val="282917"/>
                </a:solidFill>
                <a:latin typeface="Times New Roman" panose="02020603050405020304" pitchFamily="18" charset="0"/>
                <a:cs typeface="Times New Roman" panose="02020603050405020304" pitchFamily="18" charset="0"/>
              </a:rPr>
              <a:t>Instructions </a:t>
            </a:r>
            <a:br>
              <a:rPr lang="en-US" altLang="zh-CN" sz="2000" b="0" dirty="0">
                <a:solidFill>
                  <a:srgbClr val="282917"/>
                </a:solidFill>
                <a:latin typeface="Times New Roman" panose="02020603050405020304" pitchFamily="18" charset="0"/>
                <a:cs typeface="Times New Roman" panose="02020603050405020304" pitchFamily="18" charset="0"/>
              </a:rPr>
            </a:br>
            <a:r>
              <a:rPr lang="en-US" altLang="zh-CN" sz="2000" b="0" dirty="0">
                <a:solidFill>
                  <a:srgbClr val="282917"/>
                </a:solidFill>
                <a:latin typeface="Times New Roman" panose="02020603050405020304" pitchFamily="18" charset="0"/>
                <a:cs typeface="Times New Roman" panose="02020603050405020304" pitchFamily="18" charset="0"/>
              </a:rPr>
              <a:t>Step 1</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Fill the bottom water reservoir with water then place onto stove top to prepare for use.</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Step 2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Add desired food to steamer tray then place the collection pot and tray onto the base.</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Step 3</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Allow food to cook until juice has been extracted then dispense from built-in spout.</a:t>
            </a: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cxnSp>
        <p:nvCxnSpPr>
          <p:cNvPr id="4" name="直接箭头连接符 3"/>
          <p:cNvCxnSpPr/>
          <p:nvPr/>
        </p:nvCxnSpPr>
        <p:spPr>
          <a:xfrm flipH="1">
            <a:off x="3155950" y="1268413"/>
            <a:ext cx="1017588" cy="4127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4264025" y="1104900"/>
            <a:ext cx="2890838" cy="501650"/>
          </a:xfrm>
          <a:prstGeom prst="rect">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r>
              <a:rPr kumimoji="0" lang="en-US" altLang="zh-CN" sz="1800" b="0" i="0" u="none" strike="noStrike" kern="1200" cap="none" spc="0" normalizeH="0" baseline="0" noProof="0">
                <a:ln>
                  <a:noFill/>
                </a:ln>
                <a:solidFill>
                  <a:srgbClr val="282917"/>
                </a:solidFill>
                <a:effectLst/>
                <a:uLnTx/>
                <a:uFillTx/>
                <a:latin typeface="Times New Roman" panose="02020603050405020304" pitchFamily="18" charset="0"/>
                <a:ea typeface="宋体" panose="02010600030101010101" pitchFamily="2" charset="-122"/>
                <a:cs typeface="Times New Roman" panose="02020603050405020304" pitchFamily="18" charset="0"/>
              </a:rPr>
              <a:t>Operating</a:t>
            </a:r>
            <a:r>
              <a:rPr kumimoji="0" lang="en-US" altLang="zh-CN" sz="1800" b="0" i="0" u="none" strike="noStrike" kern="1200" cap="none" spc="0" normalizeH="0" baseline="0" noProof="0">
                <a:ln>
                  <a:noFill/>
                </a:ln>
                <a:solidFill>
                  <a:srgbClr val="282917"/>
                </a:solidFill>
                <a:effectLst/>
                <a:uLnTx/>
                <a:uFillTx/>
                <a:latin typeface="Arial" panose="020B0604020202020204" pitchFamily="34" charset="0"/>
                <a:ea typeface="宋体" panose="02010600030101010101" pitchFamily="2" charset="-122"/>
                <a:cs typeface="+mn-cs"/>
              </a:rPr>
              <a:t> </a:t>
            </a:r>
            <a:r>
              <a:rPr kumimoji="0" lang="en-US" altLang="zh-CN" sz="1800" b="0" i="0" u="none" strike="noStrike" kern="1200" cap="none" spc="0" normalizeH="0" baseline="0" noProof="0">
                <a:ln>
                  <a:noFill/>
                </a:ln>
                <a:solidFill>
                  <a:srgbClr val="282917"/>
                </a:solidFill>
                <a:effectLst/>
                <a:uLnTx/>
                <a:uFillTx/>
                <a:latin typeface="Times New Roman" panose="02020603050405020304" pitchFamily="18" charset="0"/>
                <a:ea typeface="宋体" panose="02010600030101010101" pitchFamily="2" charset="-122"/>
                <a:cs typeface="Times New Roman" panose="02020603050405020304" pitchFamily="18" charset="0"/>
              </a:rPr>
              <a:t>Instruction</a:t>
            </a:r>
            <a:endParaRPr kumimoji="0" lang="en-US" altLang="zh-CN" sz="1800" b="0" i="0" u="none" strike="noStrike" kern="1200" cap="none" spc="0" normalizeH="0" baseline="0" noProof="0">
              <a:ln>
                <a:noFill/>
              </a:ln>
              <a:solidFill>
                <a:srgbClr val="282917"/>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sndAc>
      <p:stSnd>
        <p:snd r:embed="rId1" name="camera.wav"/>
      </p:stSnd>
    </p:sndAc>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52500" y="522288"/>
            <a:ext cx="8589963"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2400" b="1" i="1" u="none" strike="noStrike" kern="1200" cap="none" spc="0" normalizeH="0" baseline="0" noProof="0" dirty="0">
                <a:ln>
                  <a:noFill/>
                </a:ln>
                <a:solidFill>
                  <a:schemeClr val="accent4"/>
                </a:solidFill>
                <a:effectLst/>
                <a:uLnTx/>
                <a:uFillTx/>
                <a:latin typeface="+mj-lt"/>
                <a:ea typeface="+mj-ea"/>
                <a:cs typeface="+mj-cs"/>
              </a:rPr>
              <a:t>Task 3 </a:t>
            </a:r>
            <a:br>
              <a:rPr kumimoji="0" lang="zh-CN" altLang="zh-CN" sz="2400" b="1" i="0" u="none" strike="noStrike" kern="1200" cap="none" spc="0" normalizeH="0" baseline="0" noProof="0" dirty="0">
                <a:ln>
                  <a:noFill/>
                </a:ln>
                <a:solidFill>
                  <a:schemeClr val="accent4"/>
                </a:solidFill>
                <a:effectLst/>
                <a:uLnTx/>
                <a:uFillTx/>
                <a:latin typeface="+mj-lt"/>
                <a:ea typeface="+mj-ea"/>
                <a:cs typeface="+mj-cs"/>
              </a:rPr>
            </a:br>
            <a:r>
              <a:rPr kumimoji="0" lang="en-US" altLang="zh-CN" sz="2400" b="1" i="0" u="none" strike="noStrike" kern="1200" cap="none" spc="0" normalizeH="0" baseline="0" noProof="0" dirty="0">
                <a:ln>
                  <a:noFill/>
                </a:ln>
                <a:solidFill>
                  <a:schemeClr val="accent4"/>
                </a:solidFill>
                <a:effectLst/>
                <a:uLnTx/>
                <a:uFillTx/>
                <a:latin typeface="+mj-lt"/>
                <a:ea typeface="+mj-ea"/>
                <a:cs typeface="+mj-cs"/>
              </a:rPr>
              <a:t>Directions: Read the sample and summarize the writing process.</a:t>
            </a:r>
            <a:br>
              <a:rPr kumimoji="0" lang="zh-CN" altLang="zh-CN" sz="2400" b="1" i="0" u="none" strike="noStrike" kern="1200" cap="none" spc="0" normalizeH="0" baseline="0" noProof="0" dirty="0">
                <a:ln>
                  <a:noFill/>
                </a:ln>
                <a:solidFill>
                  <a:schemeClr val="accent4"/>
                </a:solidFill>
                <a:effectLst/>
                <a:uLnTx/>
                <a:uFillTx/>
                <a:latin typeface="+mj-lt"/>
                <a:ea typeface="+mj-ea"/>
                <a:cs typeface="+mj-cs"/>
              </a:rPr>
            </a:br>
            <a:endParaRPr kumimoji="0" lang="zh-CN" altLang="en-US"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985838" y="1533525"/>
            <a:ext cx="7961313" cy="512445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en-US" altLang="zh-CN" sz="2000" b="1" i="0" u="none" strike="noStrike" kern="1200" cap="none" spc="0" normalizeH="0" baseline="0" noProof="0" dirty="0">
              <a:ln>
                <a:noFill/>
              </a:ln>
              <a:solidFill>
                <a:schemeClr val="accent4"/>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Pct val="85000"/>
              <a:buFont typeface="Wingdings" panose="05000000000000000000" pitchFamily="2" charset="2"/>
              <a:buNone/>
              <a:defRPr/>
            </a:pPr>
            <a:r>
              <a:rPr kumimoji="0" lang="en-US" altLang="zh-CN" sz="2000" b="1" i="0" u="none" strike="noStrike" kern="1200" cap="none" spc="0" normalizeH="0" baseline="0" noProof="0" dirty="0">
                <a:ln>
                  <a:noFill/>
                </a:ln>
                <a:solidFill>
                  <a:schemeClr val="accent4"/>
                </a:solidFill>
                <a:effectLst/>
                <a:uLnTx/>
                <a:uFillTx/>
                <a:latin typeface="+mn-lt"/>
                <a:ea typeface="+mn-ea"/>
                <a:cs typeface="+mn-cs"/>
              </a:rPr>
              <a:t>      </a:t>
            </a:r>
            <a:r>
              <a:rPr kumimoji="0" lang="en-US" altLang="zh-CN" sz="2000" b="0" i="0" u="none" strike="noStrike" kern="1200" cap="none" spc="0" normalizeH="0" baseline="0" noProof="0" dirty="0">
                <a:ln>
                  <a:noFill/>
                </a:ln>
                <a:solidFill>
                  <a:schemeClr val="accent4"/>
                </a:solidFill>
                <a:effectLst/>
                <a:uLnTx/>
                <a:uFillTx/>
                <a:latin typeface="+mn-lt"/>
                <a:ea typeface="+mn-ea"/>
                <a:cs typeface="+mn-cs"/>
              </a:rPr>
              <a:t>Step 1: </a:t>
            </a:r>
            <a:r>
              <a:rPr kumimoji="0" lang="en-US" altLang="zh-CN" sz="2000" b="0" i="0" u="sng" strike="noStrike" kern="1200" cap="none" spc="0" normalizeH="0" baseline="0" noProof="0" dirty="0">
                <a:ln>
                  <a:noFill/>
                </a:ln>
                <a:solidFill>
                  <a:schemeClr val="accent4"/>
                </a:solidFill>
                <a:effectLst/>
                <a:uLnTx/>
                <a:uFillTx/>
                <a:latin typeface="+mn-lt"/>
                <a:ea typeface="+mn-ea"/>
                <a:cs typeface="+mn-cs"/>
              </a:rPr>
              <a:t>     </a:t>
            </a:r>
            <a:r>
              <a:rPr kumimoji="0" lang="en-US" altLang="zh-CN" sz="2000" b="0" i="0" u="none" strike="noStrike" kern="1200" cap="none" spc="0" normalizeH="0" baseline="0" noProof="0" dirty="0">
                <a:ln>
                  <a:noFill/>
                </a:ln>
                <a:solidFill>
                  <a:schemeClr val="accent4"/>
                </a:solidFill>
                <a:effectLst/>
                <a:uLnTx/>
                <a:uFillTx/>
                <a:latin typeface="+mn-lt"/>
                <a:ea typeface="+mn-ea"/>
                <a:cs typeface="+mn-cs"/>
              </a:rPr>
              <a:t>                                           </a:t>
            </a:r>
            <a:endParaRPr kumimoji="0" lang="zh-CN" altLang="zh-CN" sz="2000" b="0" i="0" u="none" strike="noStrike" kern="1200" cap="none" spc="0" normalizeH="0" baseline="0" noProof="0" dirty="0">
              <a:ln>
                <a:noFill/>
              </a:ln>
              <a:solidFill>
                <a:schemeClr val="accent4"/>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mn-lt"/>
                <a:ea typeface="+mn-ea"/>
                <a:cs typeface="+mn-cs"/>
              </a:rPr>
              <a:t>      Step 2: </a:t>
            </a:r>
            <a:r>
              <a:rPr kumimoji="0" lang="en-US" altLang="zh-CN" sz="2000" b="0" i="0" u="sng" strike="noStrike" kern="1200" cap="none" spc="0" normalizeH="0" baseline="0" noProof="0" dirty="0">
                <a:ln>
                  <a:noFill/>
                </a:ln>
                <a:solidFill>
                  <a:schemeClr val="accent4"/>
                </a:solidFill>
                <a:effectLst/>
                <a:uLnTx/>
                <a:uFillTx/>
                <a:latin typeface="+mn-lt"/>
                <a:ea typeface="+mn-ea"/>
                <a:cs typeface="+mn-cs"/>
              </a:rPr>
              <a:t>                                             </a:t>
            </a:r>
            <a:endParaRPr kumimoji="0" lang="zh-CN" altLang="zh-CN" sz="2000" b="0" i="0" u="none" strike="noStrike" kern="1200" cap="none" spc="0" normalizeH="0" baseline="0" noProof="0" dirty="0">
              <a:ln>
                <a:noFill/>
              </a:ln>
              <a:solidFill>
                <a:schemeClr val="accent4"/>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mn-lt"/>
                <a:ea typeface="+mn-ea"/>
                <a:cs typeface="+mn-cs"/>
              </a:rPr>
              <a:t>      Step 3: </a:t>
            </a:r>
            <a:r>
              <a:rPr kumimoji="0" lang="en-US" altLang="zh-CN" sz="2000" b="0" i="0" u="sng" strike="noStrike" kern="1200" cap="none" spc="0" normalizeH="0" baseline="0" noProof="0" dirty="0">
                <a:ln>
                  <a:noFill/>
                </a:ln>
                <a:solidFill>
                  <a:schemeClr val="accent4"/>
                </a:solidFill>
                <a:effectLst/>
                <a:uLnTx/>
                <a:uFillTx/>
                <a:latin typeface="+mn-lt"/>
                <a:ea typeface="+mn-ea"/>
                <a:cs typeface="+mn-cs"/>
              </a:rPr>
              <a:t>                                             </a:t>
            </a:r>
            <a:endParaRPr kumimoji="0" lang="zh-CN" altLang="zh-CN" sz="2000" b="0" i="0" u="none" strike="noStrike" kern="1200" cap="none" spc="0" normalizeH="0" baseline="0" noProof="0" dirty="0">
              <a:ln>
                <a:noFill/>
              </a:ln>
              <a:solidFill>
                <a:schemeClr val="accent4"/>
              </a:solidFill>
              <a:effectLst/>
              <a:uLnTx/>
              <a:uFillTx/>
              <a:latin typeface="+mn-lt"/>
              <a:ea typeface="+mn-ea"/>
              <a:cs typeface="+mn-cs"/>
            </a:endParaRPr>
          </a:p>
          <a:p>
            <a:pPr marL="342900" marR="0" lvl="0" indent="-342900" algn="l" defTabSz="914400" rtl="0" eaLnBrk="0" fontAlgn="base" latinLnBrk="0" hangingPunct="0">
              <a:lnSpc>
                <a:spcPct val="12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chemeClr val="accent4"/>
                </a:solidFill>
                <a:effectLst/>
                <a:uLnTx/>
                <a:uFillTx/>
                <a:latin typeface="+mn-lt"/>
                <a:ea typeface="+mn-ea"/>
                <a:cs typeface="+mn-cs"/>
              </a:rPr>
              <a:t>      Step 4: </a:t>
            </a:r>
            <a:r>
              <a:rPr kumimoji="0" lang="en-US" altLang="zh-CN" sz="2000" b="0" i="0" u="sng" strike="noStrike" kern="1200" cap="none" spc="0" normalizeH="0" baseline="0" noProof="0" dirty="0">
                <a:ln>
                  <a:noFill/>
                </a:ln>
                <a:solidFill>
                  <a:schemeClr val="accent4"/>
                </a:solidFill>
                <a:effectLst/>
                <a:uLnTx/>
                <a:uFillTx/>
                <a:latin typeface="+mn-lt"/>
                <a:ea typeface="+mn-ea"/>
                <a:cs typeface="+mn-cs"/>
              </a:rPr>
              <a:t>                                             </a:t>
            </a:r>
            <a:endParaRPr kumimoji="0" lang="zh-CN" altLang="zh-CN" sz="2000" b="0" i="0" u="none" strike="noStrike" kern="1200" cap="none" spc="0" normalizeH="0" baseline="0" noProof="0" dirty="0">
              <a:ln>
                <a:noFill/>
              </a:ln>
              <a:solidFill>
                <a:schemeClr val="accent4"/>
              </a:solidFill>
              <a:effectLst/>
              <a:uLnTx/>
              <a:uFillTx/>
              <a:latin typeface="+mn-lt"/>
              <a:ea typeface="+mn-ea"/>
              <a:cs typeface="+mn-cs"/>
            </a:endParaRPr>
          </a:p>
        </p:txBody>
      </p:sp>
      <p:cxnSp>
        <p:nvCxnSpPr>
          <p:cNvPr id="5" name="直接连接符 4"/>
          <p:cNvCxnSpPr/>
          <p:nvPr/>
        </p:nvCxnSpPr>
        <p:spPr>
          <a:xfrm flipV="1">
            <a:off x="2547938" y="2356168"/>
            <a:ext cx="4248150" cy="3016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571750" y="2742565"/>
            <a:ext cx="4241800" cy="1905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548255" y="3209608"/>
            <a:ext cx="4287838" cy="1905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2570798" y="3677285"/>
            <a:ext cx="4257675" cy="4763"/>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2414270" y="1922780"/>
            <a:ext cx="5801360" cy="1814830"/>
          </a:xfrm>
          <a:prstGeom prst="rect">
            <a:avLst/>
          </a:prstGeom>
          <a:noFill/>
        </p:spPr>
        <p:txBody>
          <a:bodyPr wrap="square" rtlCol="0" anchor="t">
            <a:spAutoFit/>
          </a:bodyPr>
          <a:p>
            <a:pPr>
              <a:lnSpc>
                <a:spcPct val="140000"/>
              </a:lnSpc>
              <a:buNone/>
            </a:pPr>
            <a:r>
              <a:rPr lang="en-US" altLang="zh-CN" sz="2000" b="0" dirty="0">
                <a:latin typeface="Times New Roman" panose="02020603050405020304" pitchFamily="18" charset="0"/>
                <a:cs typeface="Times New Roman" panose="02020603050405020304" pitchFamily="18" charset="0"/>
                <a:sym typeface="+mn-ea"/>
              </a:rPr>
              <a:t>The subject line containing the name of the product.</a:t>
            </a:r>
            <a:endParaRPr lang="en-US" altLang="zh-CN" sz="2000" b="0" dirty="0">
              <a:latin typeface="Times New Roman" panose="02020603050405020304" pitchFamily="18" charset="0"/>
              <a:cs typeface="Times New Roman" panose="02020603050405020304" pitchFamily="18" charset="0"/>
            </a:endParaRPr>
          </a:p>
          <a:p>
            <a:pPr>
              <a:lnSpc>
                <a:spcPct val="140000"/>
              </a:lnSpc>
              <a:buNone/>
            </a:pPr>
            <a:r>
              <a:rPr lang="en-US" altLang="zh-CN" sz="2000" b="0" dirty="0">
                <a:latin typeface="Times New Roman" panose="02020603050405020304" pitchFamily="18" charset="0"/>
                <a:cs typeface="Times New Roman" panose="02020603050405020304" pitchFamily="18" charset="0"/>
                <a:sym typeface="+mn-ea"/>
              </a:rPr>
              <a:t>Instruction containing features. </a:t>
            </a:r>
            <a:endParaRPr lang="en-US" altLang="zh-CN" sz="2000" b="0" dirty="0">
              <a:latin typeface="Times New Roman" panose="02020603050405020304" pitchFamily="18" charset="0"/>
              <a:cs typeface="Times New Roman" panose="02020603050405020304" pitchFamily="18" charset="0"/>
            </a:endParaRPr>
          </a:p>
          <a:p>
            <a:pPr>
              <a:lnSpc>
                <a:spcPct val="140000"/>
              </a:lnSpc>
              <a:buNone/>
            </a:pPr>
            <a:r>
              <a:rPr lang="en-US" altLang="zh-CN" sz="2000" b="0" dirty="0">
                <a:latin typeface="Times New Roman" panose="02020603050405020304" pitchFamily="18" charset="0"/>
                <a:cs typeface="Times New Roman" panose="02020603050405020304" pitchFamily="18" charset="0"/>
                <a:sym typeface="+mn-ea"/>
              </a:rPr>
              <a:t>Instruction containing technical parameters. </a:t>
            </a:r>
            <a:endParaRPr lang="en-US" altLang="zh-CN" sz="2000" b="0" dirty="0">
              <a:latin typeface="Times New Roman" panose="02020603050405020304" pitchFamily="18" charset="0"/>
              <a:cs typeface="Times New Roman" panose="02020603050405020304" pitchFamily="18" charset="0"/>
            </a:endParaRPr>
          </a:p>
          <a:p>
            <a:pPr>
              <a:lnSpc>
                <a:spcPct val="140000"/>
              </a:lnSpc>
              <a:buNone/>
            </a:pPr>
            <a:r>
              <a:rPr lang="en-US" altLang="zh-CN" sz="2000" b="0" dirty="0">
                <a:latin typeface="Times New Roman" panose="02020603050405020304" pitchFamily="18" charset="0"/>
                <a:cs typeface="Times New Roman" panose="02020603050405020304" pitchFamily="18" charset="0"/>
                <a:sym typeface="+mn-ea"/>
              </a:rPr>
              <a:t>Operating procedures.</a:t>
            </a:r>
            <a:endParaRPr lang="en-US" altLang="zh-CN" sz="2000" b="0" dirty="0">
              <a:latin typeface="Times New Roman" panose="02020603050405020304" pitchFamily="18" charset="0"/>
              <a:cs typeface="Times New Roman" panose="02020603050405020304" pitchFamily="18" charset="0"/>
              <a:sym typeface="+mn-ea"/>
            </a:endParaRPr>
          </a:p>
        </p:txBody>
      </p:sp>
    </p:spTree>
  </p:cSld>
  <p:clrMapOvr>
    <a:masterClrMapping/>
  </p:clrMapOvr>
  <p:transition>
    <p:sndAc>
      <p:stSnd>
        <p:snd r:embed="rId1" name="camera.wav"/>
      </p:stSnd>
    </p:sndAc>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Text Box 2"/>
          <p:cNvSpPr txBox="1"/>
          <p:nvPr/>
        </p:nvSpPr>
        <p:spPr>
          <a:xfrm>
            <a:off x="1135063" y="1666875"/>
            <a:ext cx="7832725" cy="3582988"/>
          </a:xfrm>
          <a:prstGeom prst="rect">
            <a:avLst/>
          </a:prstGeom>
          <a:gradFill rotWithShape="1">
            <a:gsLst>
              <a:gs pos="0">
                <a:srgbClr val="767676">
                  <a:alpha val="12000"/>
                </a:srgbClr>
              </a:gs>
              <a:gs pos="50000">
                <a:srgbClr val="FFFFFF">
                  <a:alpha val="12000"/>
                </a:srgbClr>
              </a:gs>
              <a:gs pos="100000">
                <a:srgbClr val="767676">
                  <a:alpha val="12000"/>
                </a:srgbClr>
              </a:gs>
            </a:gsLst>
            <a:lin ang="5400000" scaled="1"/>
            <a:tileRect/>
          </a:gradFill>
          <a:ln w="3175" cap="flat" cmpd="sng">
            <a:solidFill>
              <a:srgbClr val="FFFFFF"/>
            </a:solidFill>
            <a:prstDash val="sysDot"/>
            <a:miter/>
            <a:headEnd type="none" w="med" len="med"/>
            <a:tailEnd type="none" w="med" len="med"/>
          </a:ln>
        </p:spPr>
        <p:txBody>
          <a:bodyPr/>
          <a:p>
            <a:pPr algn="just" eaLnBrk="1" hangingPunct="1"/>
            <a:r>
              <a:rPr lang="en-US" altLang="zh-CN" sz="2000" dirty="0">
                <a:solidFill>
                  <a:srgbClr val="282917"/>
                </a:solidFill>
                <a:latin typeface="Times New Roman" panose="02020603050405020304" pitchFamily="18" charset="0"/>
                <a:cs typeface="Times New Roman" panose="02020603050405020304" pitchFamily="18" charset="0"/>
              </a:rPr>
              <a:t>Notes</a:t>
            </a:r>
            <a:r>
              <a:rPr lang="zh-CN" altLang="en-US" sz="2000" dirty="0">
                <a:solidFill>
                  <a:srgbClr val="282917"/>
                </a:solidFill>
                <a:latin typeface="Times New Roman" panose="02020603050405020304" pitchFamily="18" charset="0"/>
                <a:cs typeface="Times New Roman" panose="02020603050405020304" pitchFamily="18" charset="0"/>
              </a:rPr>
              <a:t>注释</a:t>
            </a:r>
            <a:endParaRPr lang="zh-CN" altLang="en-US" sz="2000" dirty="0">
              <a:solidFill>
                <a:srgbClr val="282917"/>
              </a:solidFill>
              <a:latin typeface="Times New Roman" panose="02020603050405020304" pitchFamily="18" charset="0"/>
              <a:cs typeface="Times New Roman" panose="02020603050405020304" pitchFamily="18" charset="0"/>
            </a:endParaRPr>
          </a:p>
          <a:p>
            <a:pPr algn="just" eaLnBrk="1" hangingPunct="1"/>
            <a:endParaRPr lang="zh-CN" altLang="en-US" sz="2000" dirty="0">
              <a:solidFill>
                <a:srgbClr val="282917"/>
              </a:solidFill>
              <a:latin typeface="Times New Roman" panose="02020603050405020304" pitchFamily="18" charset="0"/>
              <a:cs typeface="Times New Roman" panose="02020603050405020304" pitchFamily="18" charset="0"/>
            </a:endParaRPr>
          </a:p>
          <a:p>
            <a:pPr eaLnBrk="1" hangingPunct="1"/>
            <a:r>
              <a:rPr lang="en-US" altLang="zh-CN" sz="2000" b="0" dirty="0">
                <a:solidFill>
                  <a:srgbClr val="282917"/>
                </a:solidFill>
                <a:latin typeface="Times New Roman" panose="02020603050405020304" pitchFamily="18" charset="0"/>
                <a:cs typeface="Times New Roman" panose="02020603050405020304" pitchFamily="18" charset="0"/>
              </a:rPr>
              <a:t>juicer n. </a:t>
            </a:r>
            <a:r>
              <a:rPr lang="zh-CN" altLang="en-US" sz="2000" b="0" dirty="0">
                <a:solidFill>
                  <a:srgbClr val="282917"/>
                </a:solidFill>
                <a:latin typeface="Times New Roman" panose="02020603050405020304" pitchFamily="18" charset="0"/>
                <a:cs typeface="Times New Roman" panose="02020603050405020304" pitchFamily="18" charset="0"/>
              </a:rPr>
              <a:t>榨汁器                          </a:t>
            </a:r>
            <a:r>
              <a:rPr lang="en-US" altLang="zh-CN" sz="2000" b="0" dirty="0">
                <a:solidFill>
                  <a:srgbClr val="282917"/>
                </a:solidFill>
                <a:latin typeface="Times New Roman" panose="02020603050405020304" pitchFamily="18" charset="0"/>
                <a:cs typeface="Times New Roman" panose="02020603050405020304" pitchFamily="18" charset="0"/>
              </a:rPr>
              <a:t>extract v. </a:t>
            </a:r>
            <a:r>
              <a:rPr lang="zh-CN" altLang="en-US" sz="2000" b="0" dirty="0">
                <a:solidFill>
                  <a:srgbClr val="282917"/>
                </a:solidFill>
                <a:latin typeface="Times New Roman" panose="02020603050405020304" pitchFamily="18" charset="0"/>
                <a:cs typeface="Times New Roman" panose="02020603050405020304" pitchFamily="18" charset="0"/>
              </a:rPr>
              <a:t>提取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eaLnBrk="1" hangingPunct="1"/>
            <a:r>
              <a:rPr lang="en-US" altLang="zh-CN" sz="2000" b="0" dirty="0">
                <a:solidFill>
                  <a:srgbClr val="282917"/>
                </a:solidFill>
                <a:latin typeface="Times New Roman" panose="02020603050405020304" pitchFamily="18" charset="0"/>
                <a:cs typeface="Times New Roman" panose="02020603050405020304" pitchFamily="18" charset="0"/>
              </a:rPr>
              <a:t>stainless adj. </a:t>
            </a:r>
            <a:r>
              <a:rPr lang="zh-CN" altLang="en-US" sz="2000" b="0" dirty="0">
                <a:solidFill>
                  <a:srgbClr val="282917"/>
                </a:solidFill>
                <a:latin typeface="Times New Roman" panose="02020603050405020304" pitchFamily="18" charset="0"/>
                <a:cs typeface="Times New Roman" panose="02020603050405020304" pitchFamily="18" charset="0"/>
              </a:rPr>
              <a:t>未被玷污的           </a:t>
            </a:r>
            <a:r>
              <a:rPr lang="en-US" altLang="zh-CN" sz="2000" b="0" dirty="0">
                <a:solidFill>
                  <a:srgbClr val="282917"/>
                </a:solidFill>
                <a:latin typeface="Times New Roman" panose="02020603050405020304" pitchFamily="18" charset="0"/>
                <a:cs typeface="Times New Roman" panose="02020603050405020304" pitchFamily="18" charset="0"/>
              </a:rPr>
              <a:t>stove n.</a:t>
            </a:r>
            <a:r>
              <a:rPr lang="zh-CN" altLang="en-US" sz="2000" b="0" dirty="0">
                <a:solidFill>
                  <a:srgbClr val="282917"/>
                </a:solidFill>
                <a:latin typeface="Times New Roman" panose="02020603050405020304" pitchFamily="18" charset="0"/>
                <a:cs typeface="Times New Roman" panose="02020603050405020304" pitchFamily="18" charset="0"/>
              </a:rPr>
              <a:t>火炉</a:t>
            </a:r>
            <a:endParaRPr lang="zh-CN" altLang="en-US" sz="2000" b="0" dirty="0">
              <a:solidFill>
                <a:srgbClr val="282917"/>
              </a:solidFill>
              <a:latin typeface="Times New Roman" panose="02020603050405020304" pitchFamily="18" charset="0"/>
              <a:cs typeface="Times New Roman" panose="02020603050405020304" pitchFamily="18" charset="0"/>
            </a:endParaRPr>
          </a:p>
          <a:p>
            <a:pPr eaLnBrk="1" hangingPunct="1"/>
            <a:r>
              <a:rPr lang="en-US" altLang="zh-CN" sz="2000" b="0" dirty="0">
                <a:solidFill>
                  <a:srgbClr val="282917"/>
                </a:solidFill>
                <a:latin typeface="Times New Roman" panose="02020603050405020304" pitchFamily="18" charset="0"/>
                <a:cs typeface="Times New Roman" panose="02020603050405020304" pitchFamily="18" charset="0"/>
              </a:rPr>
              <a:t>raspberry n.</a:t>
            </a:r>
            <a:r>
              <a:rPr lang="zh-CN" altLang="en-US" sz="2000" b="0" dirty="0">
                <a:solidFill>
                  <a:srgbClr val="282917"/>
                </a:solidFill>
                <a:latin typeface="Times New Roman" panose="02020603050405020304" pitchFamily="18" charset="0"/>
                <a:cs typeface="Times New Roman" panose="02020603050405020304" pitchFamily="18" charset="0"/>
              </a:rPr>
              <a:t>山竹                         </a:t>
            </a:r>
            <a:r>
              <a:rPr lang="en-US" altLang="zh-CN" sz="2000" b="0" dirty="0">
                <a:solidFill>
                  <a:srgbClr val="282917"/>
                </a:solidFill>
                <a:latin typeface="Times New Roman" panose="02020603050405020304" pitchFamily="18" charset="0"/>
                <a:cs typeface="Times New Roman" panose="02020603050405020304" pitchFamily="18" charset="0"/>
              </a:rPr>
              <a:t>large capacity </a:t>
            </a:r>
            <a:r>
              <a:rPr lang="zh-CN" altLang="en-US" sz="2000" b="0" dirty="0">
                <a:solidFill>
                  <a:srgbClr val="282917"/>
                </a:solidFill>
                <a:latin typeface="Times New Roman" panose="02020603050405020304" pitchFamily="18" charset="0"/>
                <a:cs typeface="Times New Roman" panose="02020603050405020304" pitchFamily="18" charset="0"/>
              </a:rPr>
              <a:t>大容量</a:t>
            </a:r>
            <a:endParaRPr lang="zh-CN" altLang="en-US" sz="2000" b="0" dirty="0">
              <a:solidFill>
                <a:srgbClr val="282917"/>
              </a:solidFill>
              <a:latin typeface="Times New Roman" panose="02020603050405020304" pitchFamily="18" charset="0"/>
              <a:cs typeface="Times New Roman" panose="02020603050405020304" pitchFamily="18" charset="0"/>
            </a:endParaRPr>
          </a:p>
          <a:p>
            <a:pPr eaLnBrk="1" hangingPunct="1"/>
            <a:r>
              <a:rPr lang="en-US" altLang="zh-CN" sz="2000" b="0" dirty="0">
                <a:solidFill>
                  <a:srgbClr val="282917"/>
                </a:solidFill>
                <a:latin typeface="Times New Roman" panose="02020603050405020304" pitchFamily="18" charset="0"/>
                <a:cs typeface="Times New Roman" panose="02020603050405020304" pitchFamily="18" charset="0"/>
              </a:rPr>
              <a:t>loop handle </a:t>
            </a:r>
            <a:r>
              <a:rPr lang="zh-CN" altLang="en-US" sz="2000" b="0" dirty="0">
                <a:solidFill>
                  <a:srgbClr val="282917"/>
                </a:solidFill>
                <a:latin typeface="Times New Roman" panose="02020603050405020304" pitchFamily="18" charset="0"/>
                <a:cs typeface="Times New Roman" panose="02020603050405020304" pitchFamily="18" charset="0"/>
              </a:rPr>
              <a:t>环形手把                </a:t>
            </a:r>
            <a:r>
              <a:rPr lang="en-US" altLang="zh-CN" sz="2000" b="0" dirty="0">
                <a:solidFill>
                  <a:srgbClr val="282917"/>
                </a:solidFill>
                <a:latin typeface="Times New Roman" panose="02020603050405020304" pitchFamily="18" charset="0"/>
                <a:cs typeface="Times New Roman" panose="02020603050405020304" pitchFamily="18" charset="0"/>
              </a:rPr>
              <a:t>sweetener n.</a:t>
            </a:r>
            <a:r>
              <a:rPr lang="zh-CN" altLang="en-US" sz="2000" b="0" dirty="0">
                <a:solidFill>
                  <a:srgbClr val="282917"/>
                </a:solidFill>
                <a:latin typeface="Times New Roman" panose="02020603050405020304" pitchFamily="18" charset="0"/>
                <a:cs typeface="Times New Roman" panose="02020603050405020304" pitchFamily="18" charset="0"/>
              </a:rPr>
              <a:t>增甜剂</a:t>
            </a:r>
            <a:endParaRPr lang="zh-CN" altLang="en-US" sz="2000" b="0" dirty="0">
              <a:solidFill>
                <a:srgbClr val="282917"/>
              </a:solidFill>
              <a:latin typeface="Times New Roman" panose="02020603050405020304" pitchFamily="18" charset="0"/>
              <a:cs typeface="Times New Roman" panose="02020603050405020304" pitchFamily="18" charset="0"/>
            </a:endParaRPr>
          </a:p>
          <a:p>
            <a:pPr eaLnBrk="1" hangingPunct="1"/>
            <a:r>
              <a:rPr lang="en-US" altLang="zh-CN" sz="2000" b="0" dirty="0">
                <a:solidFill>
                  <a:srgbClr val="282917"/>
                </a:solidFill>
                <a:latin typeface="Times New Roman" panose="02020603050405020304" pitchFamily="18" charset="0"/>
                <a:cs typeface="Times New Roman" panose="02020603050405020304" pitchFamily="18" charset="0"/>
              </a:rPr>
              <a:t>spigot n.</a:t>
            </a:r>
            <a:r>
              <a:rPr lang="zh-CN" altLang="en-US" sz="2000" b="0" dirty="0">
                <a:solidFill>
                  <a:srgbClr val="282917"/>
                </a:solidFill>
                <a:latin typeface="Times New Roman" panose="02020603050405020304" pitchFamily="18" charset="0"/>
                <a:cs typeface="Times New Roman" panose="02020603050405020304" pitchFamily="18" charset="0"/>
              </a:rPr>
              <a:t>内接口</a:t>
            </a:r>
            <a:r>
              <a:rPr lang="en-US" altLang="zh-CN" sz="2000" b="0" dirty="0">
                <a:solidFill>
                  <a:srgbClr val="282917"/>
                </a:solidFill>
                <a:latin typeface="Times New Roman" panose="02020603050405020304" pitchFamily="18" charset="0"/>
                <a:cs typeface="Times New Roman" panose="02020603050405020304" pitchFamily="18" charset="0"/>
              </a:rPr>
              <a:t>                          stimulate  v.</a:t>
            </a:r>
            <a:r>
              <a:rPr lang="zh-CN" altLang="en-US" sz="2000" b="0" dirty="0">
                <a:solidFill>
                  <a:srgbClr val="282917"/>
                </a:solidFill>
                <a:latin typeface="Times New Roman" panose="02020603050405020304" pitchFamily="18" charset="0"/>
                <a:cs typeface="Times New Roman" panose="02020603050405020304" pitchFamily="18" charset="0"/>
              </a:rPr>
              <a:t>激励，鼓舞</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eaLnBrk="1" hangingPunct="1"/>
            <a:r>
              <a:rPr lang="zh-CN" altLang="en-US" sz="2000" b="0" dirty="0">
                <a:latin typeface="Times New Roman" panose="02020603050405020304" pitchFamily="18" charset="0"/>
                <a:cs typeface="Times New Roman" panose="02020603050405020304" pitchFamily="18" charset="0"/>
              </a:rPr>
              <a:t>                              </a:t>
            </a:r>
            <a:endParaRPr lang="zh-CN" altLang="en-US" sz="2000" b="0" dirty="0">
              <a:latin typeface="Times New Roman" panose="02020603050405020304" pitchFamily="18" charset="0"/>
              <a:cs typeface="Times New Roman" panose="02020603050405020304" pitchFamily="18" charset="0"/>
            </a:endParaRPr>
          </a:p>
          <a:p>
            <a:pPr algn="just" eaLnBrk="1" hangingPunct="1"/>
            <a:r>
              <a:rPr lang="zh-CN" altLang="en-US" sz="2000" b="0" dirty="0">
                <a:latin typeface="Times New Roman" panose="02020603050405020304" pitchFamily="18" charset="0"/>
                <a:cs typeface="Times New Roman" panose="02020603050405020304" pitchFamily="18" charset="0"/>
              </a:rPr>
              <a:t>                               </a:t>
            </a:r>
            <a:endParaRPr lang="zh-CN" altLang="en-US" sz="2000" b="0" dirty="0">
              <a:latin typeface="Times New Roman" panose="02020603050405020304" pitchFamily="18" charset="0"/>
              <a:cs typeface="Times New Roman" panose="02020603050405020304" pitchFamily="18" charset="0"/>
            </a:endParaRPr>
          </a:p>
          <a:p>
            <a:pPr algn="just" eaLnBrk="1" hangingPunct="1"/>
            <a:r>
              <a:rPr lang="zh-CN" altLang="en-US" sz="2000" b="0" dirty="0">
                <a:latin typeface="Times New Roman" panose="02020603050405020304" pitchFamily="18" charset="0"/>
                <a:cs typeface="Times New Roman" panose="02020603050405020304" pitchFamily="18" charset="0"/>
              </a:rPr>
              <a:t>                              </a:t>
            </a:r>
            <a:endParaRPr lang="zh-CN" altLang="en-US" sz="2000" b="0" dirty="0">
              <a:latin typeface="Times New Roman" panose="02020603050405020304" pitchFamily="18" charset="0"/>
              <a:cs typeface="Times New Roman" panose="02020603050405020304" pitchFamily="18" charset="0"/>
            </a:endParaRPr>
          </a:p>
          <a:p>
            <a:pPr eaLnBrk="1" hangingPunct="1">
              <a:spcBef>
                <a:spcPts val="625"/>
              </a:spcBef>
              <a:spcAft>
                <a:spcPts val="500"/>
              </a:spcAft>
            </a:pPr>
            <a:r>
              <a:rPr lang="zh-CN" altLang="en-US" sz="2400" dirty="0">
                <a:latin typeface="宋体" panose="02010600030101010101" pitchFamily="2" charset="-122"/>
              </a:rPr>
              <a:t>                               </a:t>
            </a:r>
            <a:endParaRPr lang="en-US" altLang="zh-CN" sz="2000" b="0" dirty="0">
              <a:solidFill>
                <a:srgbClr val="32220E"/>
              </a:solidFill>
              <a:latin typeface="Roboto Light" panose="02000000000000000000"/>
            </a:endParaRPr>
          </a:p>
          <a:p>
            <a:pPr eaLnBrk="1" hangingPunct="1"/>
            <a:endParaRPr lang="zh-CN" altLang="zh-CN" dirty="0">
              <a:latin typeface="Arial" panose="020B0604020202020204" pitchFamily="34" charset="0"/>
            </a:endParaRPr>
          </a:p>
        </p:txBody>
      </p:sp>
    </p:spTree>
  </p:cSld>
  <p:clrMapOvr>
    <a:masterClrMapping/>
  </p:clrMapOvr>
  <p:transition>
    <p:sndAc>
      <p:stSnd>
        <p:snd r:embed="rId1" name="camera.wav"/>
      </p:stSnd>
    </p:sndAc>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85863" y="315913"/>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Ⅳ.Useful Expressions                              </a:t>
            </a:r>
            <a:b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1.Words and Phrases</a:t>
            </a:r>
            <a:br>
              <a:rPr kumimoji="0" lang="en-US" altLang="zh-CN" sz="40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endParaRPr kumimoji="0" lang="zh-CN" altLang="en-US" sz="40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sp>
        <p:nvSpPr>
          <p:cNvPr id="21507" name="内容占位符 2"/>
          <p:cNvSpPr>
            <a:spLocks noGrp="1"/>
          </p:cNvSpPr>
          <p:nvPr>
            <p:ph idx="1"/>
          </p:nvPr>
        </p:nvSpPr>
        <p:spPr>
          <a:xfrm>
            <a:off x="1238250" y="1444625"/>
            <a:ext cx="7753350" cy="5080000"/>
          </a:xfrm>
        </p:spPr>
        <p:txBody>
          <a:bodyPr vert="horz" wrap="square" lIns="91440" tIns="45720" rIns="91440" bIns="45720" anchor="t" anchorCtr="0"/>
          <a:p>
            <a:pPr>
              <a:buNone/>
            </a:pPr>
            <a:r>
              <a:rPr lang="en-US" altLang="zh-CN" sz="2000" dirty="0">
                <a:solidFill>
                  <a:srgbClr val="282917"/>
                </a:solidFill>
                <a:latin typeface="Times New Roman" panose="02020603050405020304" pitchFamily="18" charset="0"/>
                <a:cs typeface="Times New Roman" panose="02020603050405020304" pitchFamily="18" charset="0"/>
              </a:rPr>
              <a:t>Words</a:t>
            </a:r>
            <a:endParaRPr lang="en-US" altLang="zh-CN" sz="200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brand n. </a:t>
            </a:r>
            <a:r>
              <a:rPr lang="zh-CN" altLang="en-US" sz="2000" b="0" dirty="0">
                <a:solidFill>
                  <a:srgbClr val="282917"/>
                </a:solidFill>
                <a:latin typeface="Times New Roman" panose="02020603050405020304" pitchFamily="18" charset="0"/>
                <a:cs typeface="Times New Roman" panose="02020603050405020304" pitchFamily="18" charset="0"/>
              </a:rPr>
              <a:t>品牌                                 </a:t>
            </a:r>
            <a:r>
              <a:rPr lang="en-US" altLang="zh-CN" sz="2000" b="0" dirty="0">
                <a:solidFill>
                  <a:srgbClr val="282917"/>
                </a:solidFill>
                <a:latin typeface="Times New Roman" panose="02020603050405020304" pitchFamily="18" charset="0"/>
                <a:cs typeface="Times New Roman" panose="02020603050405020304" pitchFamily="18" charset="0"/>
              </a:rPr>
              <a:t>charge n./v. </a:t>
            </a:r>
            <a:r>
              <a:rPr lang="zh-CN" altLang="en-US" sz="2000" b="0" dirty="0">
                <a:solidFill>
                  <a:srgbClr val="282917"/>
                </a:solidFill>
                <a:latin typeface="Times New Roman" panose="02020603050405020304" pitchFamily="18" charset="0"/>
                <a:cs typeface="Times New Roman" panose="02020603050405020304" pitchFamily="18" charset="0"/>
              </a:rPr>
              <a:t>费用</a:t>
            </a:r>
            <a:r>
              <a:rPr lang="en-US" altLang="zh-CN" sz="2000" b="0" dirty="0">
                <a:solidFill>
                  <a:srgbClr val="282917"/>
                </a:solidFill>
                <a:latin typeface="Times New Roman" panose="02020603050405020304" pitchFamily="18" charset="0"/>
                <a:cs typeface="Times New Roman" panose="02020603050405020304" pitchFamily="18" charset="0"/>
              </a:rPr>
              <a:t>;</a:t>
            </a:r>
            <a:r>
              <a:rPr lang="zh-CN" altLang="en-US" sz="2000" b="0" dirty="0">
                <a:solidFill>
                  <a:srgbClr val="282917"/>
                </a:solidFill>
                <a:latin typeface="Times New Roman" panose="02020603050405020304" pitchFamily="18" charset="0"/>
                <a:cs typeface="Times New Roman" panose="02020603050405020304" pitchFamily="18" charset="0"/>
              </a:rPr>
              <a:t>收费</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coordinate v. </a:t>
            </a:r>
            <a:r>
              <a:rPr lang="zh-CN" altLang="en-US" sz="2000" b="0" dirty="0">
                <a:solidFill>
                  <a:srgbClr val="282917"/>
                </a:solidFill>
                <a:latin typeface="Times New Roman" panose="02020603050405020304" pitchFamily="18" charset="0"/>
                <a:cs typeface="Times New Roman" panose="02020603050405020304" pitchFamily="18" charset="0"/>
              </a:rPr>
              <a:t>协调                         </a:t>
            </a:r>
            <a:r>
              <a:rPr lang="en-US" altLang="zh-CN" sz="2000" b="0" dirty="0">
                <a:solidFill>
                  <a:srgbClr val="282917"/>
                </a:solidFill>
                <a:latin typeface="Times New Roman" panose="02020603050405020304" pitchFamily="18" charset="0"/>
                <a:cs typeface="Times New Roman" panose="02020603050405020304" pitchFamily="18" charset="0"/>
              </a:rPr>
              <a:t>corporate adj. </a:t>
            </a:r>
            <a:r>
              <a:rPr lang="zh-CN" altLang="en-US" sz="2000" b="0" dirty="0">
                <a:solidFill>
                  <a:srgbClr val="282917"/>
                </a:solidFill>
                <a:latin typeface="Times New Roman" panose="02020603050405020304" pitchFamily="18" charset="0"/>
                <a:cs typeface="Times New Roman" panose="02020603050405020304" pitchFamily="18" charset="0"/>
              </a:rPr>
              <a:t>公司的</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delivery n. </a:t>
            </a:r>
            <a:r>
              <a:rPr lang="zh-CN" altLang="en-US" sz="2000" b="0" dirty="0">
                <a:solidFill>
                  <a:srgbClr val="282917"/>
                </a:solidFill>
                <a:latin typeface="Times New Roman" panose="02020603050405020304" pitchFamily="18" charset="0"/>
                <a:cs typeface="Times New Roman" panose="02020603050405020304" pitchFamily="18" charset="0"/>
              </a:rPr>
              <a:t>送货                             </a:t>
            </a:r>
            <a:r>
              <a:rPr lang="en-US" altLang="zh-CN" sz="2000" b="0" dirty="0">
                <a:solidFill>
                  <a:srgbClr val="282917"/>
                </a:solidFill>
                <a:latin typeface="Times New Roman" panose="02020603050405020304" pitchFamily="18" charset="0"/>
                <a:cs typeface="Times New Roman" panose="02020603050405020304" pitchFamily="18" charset="0"/>
              </a:rPr>
              <a:t>electronics n. </a:t>
            </a:r>
            <a:r>
              <a:rPr lang="zh-CN" altLang="en-US" sz="2000" b="0" dirty="0">
                <a:solidFill>
                  <a:srgbClr val="282917"/>
                </a:solidFill>
                <a:latin typeface="Times New Roman" panose="02020603050405020304" pitchFamily="18" charset="0"/>
                <a:cs typeface="Times New Roman" panose="02020603050405020304" pitchFamily="18" charset="0"/>
              </a:rPr>
              <a:t>电子产品</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guarantee v. </a:t>
            </a:r>
            <a:r>
              <a:rPr lang="zh-CN" altLang="en-US" sz="2000" b="0" dirty="0">
                <a:solidFill>
                  <a:srgbClr val="282917"/>
                </a:solidFill>
                <a:latin typeface="Times New Roman" panose="02020603050405020304" pitchFamily="18" charset="0"/>
                <a:cs typeface="Times New Roman" panose="02020603050405020304" pitchFamily="18" charset="0"/>
              </a:rPr>
              <a:t>担保</a:t>
            </a:r>
            <a:r>
              <a:rPr lang="en-US" altLang="zh-CN" sz="2000" b="0" dirty="0">
                <a:solidFill>
                  <a:srgbClr val="282917"/>
                </a:solidFill>
                <a:latin typeface="Times New Roman" panose="02020603050405020304" pitchFamily="18" charset="0"/>
                <a:cs typeface="Times New Roman" panose="02020603050405020304" pitchFamily="18" charset="0"/>
              </a:rPr>
              <a:t>,</a:t>
            </a:r>
            <a:r>
              <a:rPr lang="zh-CN" altLang="en-US" sz="2000" b="0" dirty="0">
                <a:solidFill>
                  <a:srgbClr val="282917"/>
                </a:solidFill>
                <a:latin typeface="Times New Roman" panose="02020603050405020304" pitchFamily="18" charset="0"/>
                <a:cs typeface="Times New Roman" panose="02020603050405020304" pitchFamily="18" charset="0"/>
              </a:rPr>
              <a:t>保证                  </a:t>
            </a:r>
            <a:r>
              <a:rPr lang="en-US" altLang="zh-CN" sz="2000" b="0" dirty="0">
                <a:solidFill>
                  <a:srgbClr val="282917"/>
                </a:solidFill>
                <a:latin typeface="Times New Roman" panose="02020603050405020304" pitchFamily="18" charset="0"/>
                <a:cs typeface="Times New Roman" panose="02020603050405020304" pitchFamily="18" charset="0"/>
              </a:rPr>
              <a:t>maintenance n. </a:t>
            </a:r>
            <a:r>
              <a:rPr lang="zh-CN" altLang="en-US" sz="2000" b="0" dirty="0">
                <a:solidFill>
                  <a:srgbClr val="282917"/>
                </a:solidFill>
                <a:latin typeface="Times New Roman" panose="02020603050405020304" pitchFamily="18" charset="0"/>
                <a:cs typeface="Times New Roman" panose="02020603050405020304" pitchFamily="18" charset="0"/>
              </a:rPr>
              <a:t>维修</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packing n. </a:t>
            </a:r>
            <a:r>
              <a:rPr lang="zh-CN" altLang="en-US" sz="2000" b="0" dirty="0">
                <a:solidFill>
                  <a:srgbClr val="282917"/>
                </a:solidFill>
                <a:latin typeface="Times New Roman" panose="02020603050405020304" pitchFamily="18" charset="0"/>
                <a:cs typeface="Times New Roman" panose="02020603050405020304" pitchFamily="18" charset="0"/>
              </a:rPr>
              <a:t>包装                              </a:t>
            </a:r>
            <a:r>
              <a:rPr lang="en-US" altLang="zh-CN" sz="2000" b="0" dirty="0">
                <a:solidFill>
                  <a:srgbClr val="282917"/>
                </a:solidFill>
                <a:latin typeface="Times New Roman" panose="02020603050405020304" pitchFamily="18" charset="0"/>
                <a:cs typeface="Times New Roman" panose="02020603050405020304" pitchFamily="18" charset="0"/>
              </a:rPr>
              <a:t>precaution n./v. </a:t>
            </a:r>
            <a:r>
              <a:rPr lang="zh-CN" altLang="en-US" sz="2000" b="0" dirty="0">
                <a:solidFill>
                  <a:srgbClr val="282917"/>
                </a:solidFill>
                <a:latin typeface="Times New Roman" panose="02020603050405020304" pitchFamily="18" charset="0"/>
                <a:cs typeface="Times New Roman" panose="02020603050405020304" pitchFamily="18" charset="0"/>
              </a:rPr>
              <a:t>预防措施</a:t>
            </a:r>
            <a:r>
              <a:rPr lang="en-US" altLang="zh-CN" sz="2000" b="0" dirty="0">
                <a:solidFill>
                  <a:srgbClr val="282917"/>
                </a:solidFill>
                <a:latin typeface="Times New Roman" panose="02020603050405020304" pitchFamily="18" charset="0"/>
                <a:cs typeface="Times New Roman" panose="02020603050405020304" pitchFamily="18" charset="0"/>
              </a:rPr>
              <a:t>;</a:t>
            </a:r>
            <a:r>
              <a:rPr lang="zh-CN" altLang="en-US" sz="2000" b="0" dirty="0">
                <a:solidFill>
                  <a:srgbClr val="282917"/>
                </a:solidFill>
                <a:latin typeface="Times New Roman" panose="02020603050405020304" pitchFamily="18" charset="0"/>
                <a:cs typeface="Times New Roman" panose="02020603050405020304" pitchFamily="18" charset="0"/>
              </a:rPr>
              <a:t>警惕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specification n.</a:t>
            </a:r>
            <a:r>
              <a:rPr lang="zh-CN" altLang="en-US" sz="2000" b="0" dirty="0">
                <a:solidFill>
                  <a:srgbClr val="282917"/>
                </a:solidFill>
                <a:latin typeface="Times New Roman" panose="02020603050405020304" pitchFamily="18" charset="0"/>
                <a:cs typeface="Times New Roman" panose="02020603050405020304" pitchFamily="18" charset="0"/>
              </a:rPr>
              <a:t>规格                       </a:t>
            </a:r>
            <a:r>
              <a:rPr lang="en-US" altLang="zh-CN" sz="2000" b="0" dirty="0">
                <a:solidFill>
                  <a:srgbClr val="282917"/>
                </a:solidFill>
                <a:latin typeface="Times New Roman" panose="02020603050405020304" pitchFamily="18" charset="0"/>
                <a:cs typeface="Times New Roman" panose="02020603050405020304" pitchFamily="18" charset="0"/>
              </a:rPr>
              <a:t>volume n.</a:t>
            </a:r>
            <a:r>
              <a:rPr lang="zh-CN" altLang="en-US" sz="2000" b="0" dirty="0">
                <a:solidFill>
                  <a:srgbClr val="282917"/>
                </a:solidFill>
                <a:latin typeface="Times New Roman" panose="02020603050405020304" pitchFamily="18" charset="0"/>
                <a:cs typeface="Times New Roman" panose="02020603050405020304" pitchFamily="18" charset="0"/>
              </a:rPr>
              <a:t>体积</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warehouse n. </a:t>
            </a:r>
            <a:r>
              <a:rPr lang="zh-CN" altLang="en-US" sz="2000" b="0" dirty="0">
                <a:solidFill>
                  <a:srgbClr val="282917"/>
                </a:solidFill>
                <a:latin typeface="Times New Roman" panose="02020603050405020304" pitchFamily="18" charset="0"/>
                <a:cs typeface="Times New Roman" panose="02020603050405020304" pitchFamily="18" charset="0"/>
              </a:rPr>
              <a:t>仓库 </a:t>
            </a: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内容占位符 2"/>
          <p:cNvSpPr>
            <a:spLocks noGrp="1"/>
          </p:cNvSpPr>
          <p:nvPr>
            <p:ph idx="1"/>
          </p:nvPr>
        </p:nvSpPr>
        <p:spPr>
          <a:xfrm>
            <a:off x="1327150" y="1312863"/>
            <a:ext cx="7664450" cy="5211762"/>
          </a:xfrm>
        </p:spPr>
        <p:txBody>
          <a:bodyPr vert="horz" wrap="square" lIns="91440" tIns="45720" rIns="91440" bIns="45720" anchor="t" anchorCtr="0"/>
          <a:p>
            <a:pPr>
              <a:buNone/>
            </a:pPr>
            <a:r>
              <a:rPr lang="en-US" altLang="zh-CN" sz="2000" dirty="0">
                <a:solidFill>
                  <a:srgbClr val="282917"/>
                </a:solidFill>
                <a:latin typeface="Times New Roman" panose="02020603050405020304" pitchFamily="18" charset="0"/>
                <a:cs typeface="Times New Roman" panose="02020603050405020304" pitchFamily="18" charset="0"/>
              </a:rPr>
              <a:t>Phrases    </a:t>
            </a:r>
            <a:endParaRPr lang="zh-CN" altLang="zh-CN" sz="200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a string of</a:t>
            </a:r>
            <a:r>
              <a:rPr lang="zh-CN" altLang="en-US" sz="2000" b="0" dirty="0">
                <a:solidFill>
                  <a:srgbClr val="282917"/>
                </a:solidFill>
                <a:latin typeface="Times New Roman" panose="02020603050405020304" pitchFamily="18" charset="0"/>
                <a:cs typeface="Times New Roman" panose="02020603050405020304" pitchFamily="18" charset="0"/>
              </a:rPr>
              <a:t>一系列                                   </a:t>
            </a:r>
            <a:r>
              <a:rPr lang="en-US" altLang="zh-CN" sz="2000" b="0" dirty="0">
                <a:solidFill>
                  <a:srgbClr val="282917"/>
                </a:solidFill>
                <a:latin typeface="Times New Roman" panose="02020603050405020304" pitchFamily="18" charset="0"/>
                <a:cs typeface="Times New Roman" panose="02020603050405020304" pitchFamily="18" charset="0"/>
              </a:rPr>
              <a:t>be engaged in</a:t>
            </a:r>
            <a:r>
              <a:rPr lang="zh-CN" altLang="en-US" sz="2000" b="0" dirty="0">
                <a:solidFill>
                  <a:srgbClr val="282917"/>
                </a:solidFill>
                <a:latin typeface="Times New Roman" panose="02020603050405020304" pitchFamily="18" charset="0"/>
                <a:cs typeface="Times New Roman" panose="02020603050405020304" pitchFamily="18" charset="0"/>
              </a:rPr>
              <a:t>从事于</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code number</a:t>
            </a:r>
            <a:r>
              <a:rPr lang="zh-CN" altLang="en-US" sz="2000" b="0" dirty="0">
                <a:solidFill>
                  <a:srgbClr val="282917"/>
                </a:solidFill>
                <a:latin typeface="Times New Roman" panose="02020603050405020304" pitchFamily="18" charset="0"/>
                <a:cs typeface="Times New Roman" panose="02020603050405020304" pitchFamily="18" charset="0"/>
              </a:rPr>
              <a:t>货号</a:t>
            </a:r>
            <a:r>
              <a:rPr lang="en-US" altLang="zh-CN" sz="2000" b="0" dirty="0">
                <a:solidFill>
                  <a:srgbClr val="282917"/>
                </a:solidFill>
                <a:latin typeface="Times New Roman" panose="02020603050405020304" pitchFamily="18" charset="0"/>
                <a:cs typeface="Times New Roman" panose="02020603050405020304" pitchFamily="18" charset="0"/>
              </a:rPr>
              <a:t>,</a:t>
            </a:r>
            <a:r>
              <a:rPr lang="zh-CN" altLang="en-US" sz="2000" b="0" dirty="0">
                <a:solidFill>
                  <a:srgbClr val="282917"/>
                </a:solidFill>
                <a:latin typeface="Times New Roman" panose="02020603050405020304" pitchFamily="18" charset="0"/>
                <a:cs typeface="Times New Roman" panose="02020603050405020304" pitchFamily="18" charset="0"/>
              </a:rPr>
              <a:t>商品号                      </a:t>
            </a:r>
            <a:r>
              <a:rPr lang="en-US" altLang="zh-CN" sz="2000" b="0" dirty="0">
                <a:solidFill>
                  <a:srgbClr val="282917"/>
                </a:solidFill>
                <a:latin typeface="Times New Roman" panose="02020603050405020304" pitchFamily="18" charset="0"/>
                <a:cs typeface="Times New Roman" panose="02020603050405020304" pitchFamily="18" charset="0"/>
              </a:rPr>
              <a:t>commodity barcode</a:t>
            </a:r>
            <a:r>
              <a:rPr lang="zh-CN" altLang="en-US" sz="2000" b="0" dirty="0">
                <a:solidFill>
                  <a:srgbClr val="282917"/>
                </a:solidFill>
                <a:latin typeface="Times New Roman" panose="02020603050405020304" pitchFamily="18" charset="0"/>
                <a:cs typeface="Times New Roman" panose="02020603050405020304" pitchFamily="18" charset="0"/>
              </a:rPr>
              <a:t>商品条形码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complete in specifications</a:t>
            </a:r>
            <a:r>
              <a:rPr lang="zh-CN" altLang="en-US" sz="2000" b="0" dirty="0">
                <a:solidFill>
                  <a:srgbClr val="282917"/>
                </a:solidFill>
                <a:latin typeface="Times New Roman" panose="02020603050405020304" pitchFamily="18" charset="0"/>
                <a:cs typeface="Times New Roman" panose="02020603050405020304" pitchFamily="18" charset="0"/>
              </a:rPr>
              <a:t>规格齐全      </a:t>
            </a:r>
            <a:r>
              <a:rPr lang="en-US" altLang="zh-CN" sz="2000" b="0" dirty="0">
                <a:solidFill>
                  <a:srgbClr val="282917"/>
                </a:solidFill>
                <a:latin typeface="Times New Roman" panose="02020603050405020304" pitchFamily="18" charset="0"/>
                <a:cs typeface="Times New Roman" panose="02020603050405020304" pitchFamily="18" charset="0"/>
              </a:rPr>
              <a:t>Co., Ltd.</a:t>
            </a:r>
            <a:r>
              <a:rPr lang="zh-CN" altLang="en-US" sz="2000" b="0" dirty="0">
                <a:solidFill>
                  <a:srgbClr val="282917"/>
                </a:solidFill>
                <a:latin typeface="Times New Roman" panose="02020603050405020304" pitchFamily="18" charset="0"/>
                <a:cs typeface="Times New Roman" panose="02020603050405020304" pitchFamily="18" charset="0"/>
              </a:rPr>
              <a:t>责任有限公司</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competitively-priced quality products    excellent quality/high quality</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物美价廉的产品                                    品质优良</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guarantee period</a:t>
            </a:r>
            <a:r>
              <a:rPr lang="zh-CN" altLang="en-US" sz="2000" b="0" dirty="0">
                <a:solidFill>
                  <a:srgbClr val="282917"/>
                </a:solidFill>
                <a:latin typeface="Times New Roman" panose="02020603050405020304" pitchFamily="18" charset="0"/>
                <a:cs typeface="Times New Roman" panose="02020603050405020304" pitchFamily="18" charset="0"/>
              </a:rPr>
              <a:t>保修期                         </a:t>
            </a:r>
            <a:r>
              <a:rPr lang="en-US" altLang="zh-CN" sz="2000" b="0" dirty="0">
                <a:solidFill>
                  <a:srgbClr val="282917"/>
                </a:solidFill>
                <a:latin typeface="Times New Roman" panose="02020603050405020304" pitchFamily="18" charset="0"/>
                <a:cs typeface="Times New Roman" panose="02020603050405020304" pitchFamily="18" charset="0"/>
              </a:rPr>
              <a:t>key Product Features</a:t>
            </a:r>
            <a:r>
              <a:rPr lang="zh-CN" altLang="en-US" sz="2000" b="0" dirty="0">
                <a:solidFill>
                  <a:srgbClr val="282917"/>
                </a:solidFill>
                <a:latin typeface="Times New Roman" panose="02020603050405020304" pitchFamily="18" charset="0"/>
                <a:cs typeface="Times New Roman" panose="02020603050405020304" pitchFamily="18" charset="0"/>
              </a:rPr>
              <a:t>商品特性</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main image and other image URL         net weight</a:t>
            </a:r>
            <a:r>
              <a:rPr lang="zh-CN" altLang="en-US" sz="2000" b="0" dirty="0">
                <a:solidFill>
                  <a:srgbClr val="282917"/>
                </a:solidFill>
                <a:latin typeface="Times New Roman" panose="02020603050405020304" pitchFamily="18" charset="0"/>
                <a:cs typeface="Times New Roman" panose="02020603050405020304" pitchFamily="18" charset="0"/>
              </a:rPr>
              <a:t>净重</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商品图片                                               </a:t>
            </a:r>
            <a:r>
              <a:rPr lang="en-US" altLang="zh-CN" sz="2000" b="0" dirty="0">
                <a:solidFill>
                  <a:srgbClr val="282917"/>
                </a:solidFill>
                <a:latin typeface="Times New Roman" panose="02020603050405020304" pitchFamily="18" charset="0"/>
                <a:cs typeface="Times New Roman" panose="02020603050405020304" pitchFamily="18" charset="0"/>
              </a:rPr>
              <a:t>operating procedures</a:t>
            </a:r>
            <a:r>
              <a:rPr lang="zh-CN" altLang="en-US" sz="2000" b="0" dirty="0">
                <a:solidFill>
                  <a:srgbClr val="282917"/>
                </a:solidFill>
                <a:latin typeface="Times New Roman" panose="02020603050405020304" pitchFamily="18" charset="0"/>
                <a:cs typeface="Times New Roman" panose="02020603050405020304" pitchFamily="18" charset="0"/>
              </a:rPr>
              <a:t>操作程序</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search Terms</a:t>
            </a:r>
            <a:r>
              <a:rPr lang="zh-CN" altLang="en-US" sz="2000" b="0" dirty="0">
                <a:solidFill>
                  <a:srgbClr val="282917"/>
                </a:solidFill>
                <a:latin typeface="Times New Roman" panose="02020603050405020304" pitchFamily="18" charset="0"/>
                <a:cs typeface="Times New Roman" panose="02020603050405020304" pitchFamily="18" charset="0"/>
              </a:rPr>
              <a:t>搜索关键词                      </a:t>
            </a:r>
            <a:r>
              <a:rPr lang="en-US" altLang="zh-CN" sz="2000" b="0" dirty="0">
                <a:solidFill>
                  <a:srgbClr val="282917"/>
                </a:solidFill>
                <a:latin typeface="Times New Roman" panose="02020603050405020304" pitchFamily="18" charset="0"/>
                <a:cs typeface="Times New Roman" panose="02020603050405020304" pitchFamily="18" charset="0"/>
              </a:rPr>
              <a:t>technical parameters</a:t>
            </a:r>
            <a:r>
              <a:rPr lang="zh-CN" altLang="en-US" sz="2000" b="0" dirty="0">
                <a:solidFill>
                  <a:srgbClr val="282917"/>
                </a:solidFill>
                <a:latin typeface="Times New Roman" panose="02020603050405020304" pitchFamily="18" charset="0"/>
                <a:cs typeface="Times New Roman" panose="02020603050405020304" pitchFamily="18" charset="0"/>
              </a:rPr>
              <a:t>技术参数</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gn="just">
              <a:buNone/>
            </a:pPr>
            <a:r>
              <a:rPr lang="zh-CN" altLang="en-US" sz="2000" b="0" dirty="0">
                <a:solidFill>
                  <a:srgbClr val="282917"/>
                </a:solidFill>
                <a:latin typeface="Times New Roman" panose="02020603050405020304" pitchFamily="18" charset="0"/>
                <a:cs typeface="Times New Roman" panose="02020603050405020304" pitchFamily="18" charset="0"/>
              </a:rPr>
              <a:t> </a:t>
            </a: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内容占位符 2"/>
          <p:cNvSpPr>
            <a:spLocks noGrp="1"/>
          </p:cNvSpPr>
          <p:nvPr>
            <p:ph idx="1"/>
          </p:nvPr>
        </p:nvSpPr>
        <p:spPr>
          <a:xfrm>
            <a:off x="1182688" y="633413"/>
            <a:ext cx="7961312" cy="5124450"/>
          </a:xfrm>
        </p:spPr>
        <p:txBody>
          <a:bodyPr vert="horz" wrap="square" lIns="91440" tIns="45720" rIns="91440" bIns="45720" anchor="t" anchorCtr="0"/>
          <a:p>
            <a:pPr>
              <a:buNone/>
            </a:pPr>
            <a:endParaRPr lang="en-US" altLang="zh-CN" dirty="0">
              <a:latin typeface="Times New Roman" panose="02020603050405020304" pitchFamily="18" charset="0"/>
              <a:cs typeface="Times New Roman" panose="02020603050405020304" pitchFamily="18" charset="0"/>
            </a:endParaRPr>
          </a:p>
          <a:p>
            <a:pPr>
              <a:buNone/>
            </a:pPr>
            <a:r>
              <a:rPr lang="en-US" altLang="zh-CN" sz="2000" dirty="0">
                <a:solidFill>
                  <a:srgbClr val="282917"/>
                </a:solidFill>
                <a:latin typeface="Times New Roman" panose="02020603050405020304" pitchFamily="18" charset="0"/>
                <a:cs typeface="Times New Roman" panose="02020603050405020304" pitchFamily="18" charset="0"/>
              </a:rPr>
              <a:t>2.	Sentence Structures</a:t>
            </a:r>
            <a:endParaRPr lang="en-US" altLang="zh-CN" sz="200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(1)	This machine is widely applied to electron toys. </a:t>
            </a:r>
            <a:r>
              <a:rPr lang="zh-CN" altLang="en-US" sz="2000" b="0" dirty="0">
                <a:solidFill>
                  <a:srgbClr val="282917"/>
                </a:solidFill>
                <a:latin typeface="Times New Roman" panose="02020603050405020304" pitchFamily="18" charset="0"/>
                <a:cs typeface="Times New Roman" panose="02020603050405020304" pitchFamily="18" charset="0"/>
              </a:rPr>
              <a:t>此机器广泛应用于电动玩具。</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a:t>
            </a:r>
            <a:r>
              <a:rPr lang="en-US" altLang="zh-CN" sz="2000" b="0" dirty="0">
                <a:solidFill>
                  <a:srgbClr val="282917"/>
                </a:solidFill>
                <a:latin typeface="Times New Roman" panose="02020603050405020304" pitchFamily="18" charset="0"/>
                <a:ea typeface="Times New Roman" panose="02020603050405020304" pitchFamily="18" charset="0"/>
              </a:rPr>
              <a:t>…</a:t>
            </a:r>
            <a:r>
              <a:rPr lang="en-US" altLang="zh-CN" sz="2000" b="0" dirty="0">
                <a:solidFill>
                  <a:srgbClr val="282917"/>
                </a:solidFill>
                <a:latin typeface="Times New Roman" panose="02020603050405020304" pitchFamily="18" charset="0"/>
                <a:cs typeface="Times New Roman" panose="02020603050405020304" pitchFamily="18" charset="0"/>
              </a:rPr>
              <a:t> be widely   applied to </a:t>
            </a:r>
            <a:r>
              <a:rPr lang="en-US" altLang="zh-CN" sz="2000" b="0" dirty="0">
                <a:solidFill>
                  <a:srgbClr val="282917"/>
                </a:solidFill>
                <a:latin typeface="Times New Roman" panose="02020603050405020304" pitchFamily="18" charset="0"/>
                <a:ea typeface="Times New Roman" panose="02020603050405020304" pitchFamily="18" charset="0"/>
              </a:rPr>
              <a:t>……</a:t>
            </a:r>
            <a:r>
              <a:rPr lang="zh-CN" altLang="en-US" sz="2000" b="0" dirty="0">
                <a:solidFill>
                  <a:srgbClr val="282917"/>
                </a:solidFill>
                <a:latin typeface="Times New Roman" panose="02020603050405020304" pitchFamily="18" charset="0"/>
                <a:cs typeface="Times New Roman" panose="02020603050405020304" pitchFamily="18" charset="0"/>
              </a:rPr>
              <a:t>广泛应用于</a:t>
            </a:r>
            <a:r>
              <a:rPr lang="en-US" altLang="zh-CN" sz="2000" b="0" dirty="0">
                <a:solidFill>
                  <a:srgbClr val="282917"/>
                </a:solidFill>
                <a:latin typeface="Times New Roman" panose="02020603050405020304" pitchFamily="18" charset="0"/>
                <a:ea typeface="Times New Roman" panose="02020603050405020304" pitchFamily="18" charset="0"/>
              </a:rPr>
              <a:t>……</a:t>
            </a:r>
            <a:r>
              <a:rPr lang="en-US" altLang="zh-CN" sz="2000" b="0" dirty="0">
                <a:solidFill>
                  <a:srgbClr val="282917"/>
                </a:solidFill>
                <a:latin typeface="Times New Roman" panose="02020603050405020304" pitchFamily="18" charset="0"/>
                <a:cs typeface="Times New Roman" panose="02020603050405020304" pitchFamily="18" charset="0"/>
              </a:rPr>
              <a:t>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spcBef>
                <a:spcPct val="0"/>
              </a:spcBef>
              <a:buNone/>
            </a:pPr>
            <a:r>
              <a:rPr lang="en-US" altLang="zh-CN" sz="2000" b="0" dirty="0">
                <a:solidFill>
                  <a:srgbClr val="282917"/>
                </a:solidFill>
                <a:latin typeface="Times New Roman" panose="02020603050405020304" pitchFamily="18" charset="0"/>
                <a:cs typeface="Times New Roman" panose="02020603050405020304" pitchFamily="18" charset="0"/>
              </a:rPr>
              <a:t>     e.g. Our products are widely applied to</a:t>
            </a:r>
            <a:r>
              <a:rPr lang="en-US" altLang="zh-CN" dirty="0"/>
              <a:t> </a:t>
            </a:r>
            <a:r>
              <a:rPr lang="en-US" altLang="zh-CN" sz="2000" b="0" dirty="0">
                <a:solidFill>
                  <a:srgbClr val="282917"/>
                </a:solidFill>
                <a:latin typeface="Times New Roman" panose="02020603050405020304" pitchFamily="18" charset="0"/>
                <a:cs typeface="Times New Roman" panose="02020603050405020304" pitchFamily="18" charset="0"/>
              </a:rPr>
              <a:t>various equipments, electron toys, electrical tools, electrical appliance, electrical massager etc.</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spcBef>
                <a:spcPct val="0"/>
              </a:spcBef>
              <a:buNone/>
            </a:pPr>
            <a:r>
              <a:rPr lang="zh-CN" altLang="en-US" sz="2000" b="0" dirty="0">
                <a:solidFill>
                  <a:srgbClr val="282917"/>
                </a:solidFill>
                <a:latin typeface="Times New Roman" panose="02020603050405020304" pitchFamily="18" charset="0"/>
                <a:cs typeface="Times New Roman" panose="02020603050405020304" pitchFamily="18" charset="0"/>
              </a:rPr>
              <a:t>      我们产品广泛应用于仪器、电动玩具、电动工具、家用电器、按摩器等领域产品。</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(2)	The toy is suitable for children aged 6.  </a:t>
            </a:r>
            <a:r>
              <a:rPr lang="zh-CN" altLang="en-US" sz="2000" b="0" dirty="0">
                <a:solidFill>
                  <a:srgbClr val="282917"/>
                </a:solidFill>
                <a:latin typeface="Times New Roman" panose="02020603050405020304" pitchFamily="18" charset="0"/>
                <a:cs typeface="Times New Roman" panose="02020603050405020304" pitchFamily="18" charset="0"/>
              </a:rPr>
              <a:t>此玩具适合</a:t>
            </a:r>
            <a:r>
              <a:rPr lang="en-US" altLang="zh-CN" sz="2000" b="0" dirty="0">
                <a:solidFill>
                  <a:srgbClr val="282917"/>
                </a:solidFill>
                <a:latin typeface="Times New Roman" panose="02020603050405020304" pitchFamily="18" charset="0"/>
                <a:cs typeface="Times New Roman" panose="02020603050405020304" pitchFamily="18" charset="0"/>
              </a:rPr>
              <a:t>6</a:t>
            </a:r>
            <a:r>
              <a:rPr lang="zh-CN" altLang="en-US" sz="2000" b="0" dirty="0">
                <a:solidFill>
                  <a:srgbClr val="282917"/>
                </a:solidFill>
                <a:latin typeface="Times New Roman" panose="02020603050405020304" pitchFamily="18" charset="0"/>
                <a:cs typeface="Times New Roman" panose="02020603050405020304" pitchFamily="18" charset="0"/>
              </a:rPr>
              <a:t>岁的儿童</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     </a:t>
            </a:r>
            <a:r>
              <a:rPr lang="en-US" altLang="zh-CN" sz="2000" b="0" dirty="0">
                <a:solidFill>
                  <a:srgbClr val="282917"/>
                </a:solidFill>
                <a:latin typeface="Times New Roman" panose="02020603050405020304" pitchFamily="18" charset="0"/>
                <a:cs typeface="Times New Roman" panose="02020603050405020304" pitchFamily="18" charset="0"/>
              </a:rPr>
              <a:t>be suitable for children aged </a:t>
            </a:r>
            <a:r>
              <a:rPr lang="en-US" altLang="zh-CN" sz="2000" b="0" dirty="0">
                <a:solidFill>
                  <a:srgbClr val="282917"/>
                </a:solidFill>
                <a:latin typeface="Times New Roman" panose="02020603050405020304" pitchFamily="18" charset="0"/>
                <a:ea typeface="Times New Roman" panose="02020603050405020304" pitchFamily="18" charset="0"/>
              </a:rPr>
              <a:t>…</a:t>
            </a:r>
            <a:r>
              <a:rPr lang="en-US" altLang="zh-CN" sz="2000" b="0" dirty="0">
                <a:solidFill>
                  <a:srgbClr val="282917"/>
                </a:solidFill>
                <a:latin typeface="Times New Roman" panose="02020603050405020304" pitchFamily="18" charset="0"/>
                <a:cs typeface="Times New Roman" panose="02020603050405020304" pitchFamily="18" charset="0"/>
              </a:rPr>
              <a:t> </a:t>
            </a:r>
            <a:r>
              <a:rPr lang="en-US" altLang="zh-CN" sz="2000" b="0" dirty="0">
                <a:solidFill>
                  <a:srgbClr val="282917"/>
                </a:solidFill>
                <a:latin typeface="Times New Roman" panose="02020603050405020304" pitchFamily="18" charset="0"/>
                <a:ea typeface="Times New Roman" panose="02020603050405020304" pitchFamily="18" charset="0"/>
              </a:rPr>
              <a:t>……</a:t>
            </a:r>
            <a:r>
              <a:rPr lang="zh-CN" altLang="en-US" sz="2000" b="0" dirty="0">
                <a:solidFill>
                  <a:srgbClr val="282917"/>
                </a:solidFill>
                <a:latin typeface="Times New Roman" panose="02020603050405020304" pitchFamily="18" charset="0"/>
                <a:cs typeface="Times New Roman" panose="02020603050405020304" pitchFamily="18" charset="0"/>
              </a:rPr>
              <a:t>适合</a:t>
            </a:r>
            <a:r>
              <a:rPr lang="en-US" altLang="zh-CN" sz="2000" b="0" dirty="0">
                <a:solidFill>
                  <a:srgbClr val="282917"/>
                </a:solidFill>
                <a:latin typeface="Times New Roman" panose="02020603050405020304" pitchFamily="18" charset="0"/>
                <a:ea typeface="Times New Roman" panose="02020603050405020304" pitchFamily="18" charset="0"/>
              </a:rPr>
              <a:t>……</a:t>
            </a:r>
            <a:r>
              <a:rPr lang="zh-CN" altLang="en-US" sz="2000" b="0" dirty="0">
                <a:solidFill>
                  <a:srgbClr val="282917"/>
                </a:solidFill>
                <a:latin typeface="Times New Roman" panose="02020603050405020304" pitchFamily="18" charset="0"/>
                <a:cs typeface="Times New Roman" panose="02020603050405020304" pitchFamily="18" charset="0"/>
              </a:rPr>
              <a:t>岁的儿童。</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e.g. This toy is suitable for children aged three and above.</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     这个玩具适合</a:t>
            </a:r>
            <a:r>
              <a:rPr lang="en-US" altLang="zh-CN" sz="2000" b="0" dirty="0">
                <a:solidFill>
                  <a:srgbClr val="282917"/>
                </a:solidFill>
                <a:latin typeface="Times New Roman" panose="02020603050405020304" pitchFamily="18" charset="0"/>
                <a:cs typeface="Times New Roman" panose="02020603050405020304" pitchFamily="18" charset="0"/>
              </a:rPr>
              <a:t>3</a:t>
            </a:r>
            <a:r>
              <a:rPr lang="zh-CN" altLang="en-US" sz="2000" b="0" dirty="0">
                <a:solidFill>
                  <a:srgbClr val="282917"/>
                </a:solidFill>
                <a:latin typeface="Times New Roman" panose="02020603050405020304" pitchFamily="18" charset="0"/>
                <a:cs typeface="Times New Roman" panose="02020603050405020304" pitchFamily="18" charset="0"/>
              </a:rPr>
              <a:t>岁以上的儿童。</a:t>
            </a: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内容占位符 2"/>
          <p:cNvSpPr>
            <a:spLocks noGrp="1"/>
          </p:cNvSpPr>
          <p:nvPr>
            <p:ph idx="1"/>
          </p:nvPr>
        </p:nvSpPr>
        <p:spPr/>
        <p:txBody>
          <a:bodyPr vert="horz" wrap="square" lIns="91440" tIns="45720" rIns="91440" bIns="45720" anchor="t" anchorCtr="0"/>
          <a:p>
            <a:pPr marL="609600" indent="-609600">
              <a:buNone/>
            </a:pPr>
            <a:r>
              <a:rPr lang="en-US" altLang="zh-CN" sz="2000" b="0" dirty="0">
                <a:solidFill>
                  <a:srgbClr val="282917"/>
                </a:solidFill>
                <a:latin typeface="Times New Roman" panose="02020603050405020304" pitchFamily="18" charset="0"/>
                <a:cs typeface="Times New Roman" panose="02020603050405020304" pitchFamily="18" charset="0"/>
              </a:rPr>
              <a:t>(3) The washing machine is ideal for us. </a:t>
            </a:r>
            <a:r>
              <a:rPr lang="zh-CN" altLang="en-US" sz="2000" b="0" dirty="0">
                <a:solidFill>
                  <a:srgbClr val="282917"/>
                </a:solidFill>
                <a:latin typeface="Times New Roman" panose="02020603050405020304" pitchFamily="18" charset="0"/>
                <a:cs typeface="Times New Roman" panose="02020603050405020304" pitchFamily="18" charset="0"/>
              </a:rPr>
              <a:t>此洗衣机是我们理想的用品</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en-US" altLang="zh-CN" sz="2000" b="0" dirty="0">
                <a:solidFill>
                  <a:srgbClr val="282917"/>
                </a:solidFill>
                <a:latin typeface="Times New Roman" panose="02020603050405020304" pitchFamily="18" charset="0"/>
                <a:cs typeface="Times New Roman" panose="02020603050405020304" pitchFamily="18" charset="0"/>
              </a:rPr>
              <a:t>     be ideal for  </a:t>
            </a:r>
            <a:r>
              <a:rPr lang="en-US" altLang="zh-CN" sz="2000" b="0" dirty="0">
                <a:solidFill>
                  <a:srgbClr val="282917"/>
                </a:solidFill>
                <a:latin typeface="Times New Roman" panose="02020603050405020304" pitchFamily="18" charset="0"/>
                <a:ea typeface="Times New Roman" panose="02020603050405020304" pitchFamily="18" charset="0"/>
              </a:rPr>
              <a:t>…</a:t>
            </a:r>
            <a:r>
              <a:rPr lang="en-US" altLang="zh-CN" sz="2000" b="0" dirty="0">
                <a:solidFill>
                  <a:srgbClr val="282917"/>
                </a:solidFill>
                <a:latin typeface="Times New Roman" panose="02020603050405020304" pitchFamily="18" charset="0"/>
                <a:cs typeface="Times New Roman" panose="02020603050405020304" pitchFamily="18" charset="0"/>
              </a:rPr>
              <a:t>  </a:t>
            </a:r>
            <a:r>
              <a:rPr lang="en-US" altLang="zh-CN" sz="2000" b="0" dirty="0">
                <a:solidFill>
                  <a:srgbClr val="282917"/>
                </a:solidFill>
                <a:latin typeface="Times New Roman" panose="02020603050405020304" pitchFamily="18" charset="0"/>
                <a:ea typeface="Times New Roman" panose="02020603050405020304" pitchFamily="18" charset="0"/>
              </a:rPr>
              <a:t>……</a:t>
            </a:r>
            <a:r>
              <a:rPr lang="zh-CN" altLang="en-US" sz="2000" b="0" dirty="0">
                <a:solidFill>
                  <a:srgbClr val="282917"/>
                </a:solidFill>
                <a:latin typeface="Times New Roman" panose="02020603050405020304" pitchFamily="18" charset="0"/>
                <a:cs typeface="Times New Roman" panose="02020603050405020304" pitchFamily="18" charset="0"/>
              </a:rPr>
              <a:t>是理想的</a:t>
            </a:r>
            <a:r>
              <a:rPr lang="en-US" altLang="zh-CN" sz="2000" b="0" dirty="0">
                <a:solidFill>
                  <a:srgbClr val="282917"/>
                </a:solidFill>
                <a:latin typeface="Times New Roman" panose="02020603050405020304" pitchFamily="18" charset="0"/>
                <a:ea typeface="Times New Roman" panose="02020603050405020304" pitchFamily="18" charset="0"/>
              </a:rPr>
              <a:t>……</a:t>
            </a:r>
            <a:r>
              <a:rPr lang="zh-CN" altLang="en-US" sz="2000" b="0" dirty="0">
                <a:solidFill>
                  <a:srgbClr val="282917"/>
                </a:solidFill>
                <a:latin typeface="Times New Roman" panose="02020603050405020304" pitchFamily="18" charset="0"/>
                <a:cs typeface="Times New Roman" panose="02020603050405020304" pitchFamily="18" charset="0"/>
              </a:rPr>
              <a:t>用品</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en-US" altLang="zh-CN" sz="2000" b="0" dirty="0">
                <a:solidFill>
                  <a:srgbClr val="282917"/>
                </a:solidFill>
                <a:latin typeface="Times New Roman" panose="02020603050405020304" pitchFamily="18" charset="0"/>
                <a:cs typeface="Times New Roman" panose="02020603050405020304" pitchFamily="18" charset="0"/>
              </a:rPr>
              <a:t>     e.g. This car would be ideal for you, sir; why don't you try it out?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zh-CN" altLang="en-US" sz="2000" b="0" dirty="0">
                <a:solidFill>
                  <a:srgbClr val="282917"/>
                </a:solidFill>
                <a:latin typeface="Times New Roman" panose="02020603050405020304" pitchFamily="18" charset="0"/>
                <a:cs typeface="Times New Roman" panose="02020603050405020304" pitchFamily="18" charset="0"/>
              </a:rPr>
              <a:t>     先生，这辆汽车会使您称心如意的，您为什么不试用一下呢</a:t>
            </a:r>
            <a:r>
              <a:rPr lang="en-US" altLang="zh-CN" sz="2000" b="0" dirty="0">
                <a:solidFill>
                  <a:srgbClr val="282917"/>
                </a:solidFill>
                <a:latin typeface="Times New Roman" panose="02020603050405020304" pitchFamily="18" charset="0"/>
                <a:cs typeface="Times New Roman" panose="02020603050405020304" pitchFamily="18" charset="0"/>
              </a:rPr>
              <a:t>?</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buNone/>
            </a:pP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en-US" altLang="zh-CN" sz="2000" b="0" dirty="0">
                <a:solidFill>
                  <a:srgbClr val="282917"/>
                </a:solidFill>
                <a:latin typeface="Times New Roman" panose="02020603050405020304" pitchFamily="18" charset="0"/>
                <a:cs typeface="Times New Roman" panose="02020603050405020304" pitchFamily="18" charset="0"/>
              </a:rPr>
              <a:t>(4) It is very useful for reading.  </a:t>
            </a:r>
            <a:r>
              <a:rPr lang="zh-CN" altLang="en-US" sz="2000" b="0" dirty="0">
                <a:solidFill>
                  <a:srgbClr val="282917"/>
                </a:solidFill>
                <a:latin typeface="Times New Roman" panose="02020603050405020304" pitchFamily="18" charset="0"/>
                <a:cs typeface="Times New Roman" panose="02020603050405020304" pitchFamily="18" charset="0"/>
              </a:rPr>
              <a:t>在阅读方面很实用。</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en-US" altLang="zh-CN" sz="2000" b="0" dirty="0">
                <a:solidFill>
                  <a:srgbClr val="282917"/>
                </a:solidFill>
                <a:latin typeface="Times New Roman" panose="02020603050405020304" pitchFamily="18" charset="0"/>
                <a:cs typeface="Times New Roman" panose="02020603050405020304" pitchFamily="18" charset="0"/>
              </a:rPr>
              <a:t>     very useful for </a:t>
            </a:r>
            <a:r>
              <a:rPr lang="en-US" altLang="zh-CN" sz="2000" b="0" dirty="0">
                <a:solidFill>
                  <a:srgbClr val="282917"/>
                </a:solidFill>
                <a:latin typeface="Times New Roman" panose="02020603050405020304" pitchFamily="18" charset="0"/>
                <a:ea typeface="Times New Roman" panose="02020603050405020304" pitchFamily="18" charset="0"/>
              </a:rPr>
              <a:t>…</a:t>
            </a:r>
            <a:r>
              <a:rPr lang="en-US" altLang="zh-CN" sz="2000" b="0" dirty="0">
                <a:solidFill>
                  <a:srgbClr val="282917"/>
                </a:solidFill>
                <a:latin typeface="Times New Roman" panose="02020603050405020304" pitchFamily="18" charset="0"/>
                <a:cs typeface="Times New Roman" panose="02020603050405020304" pitchFamily="18" charset="0"/>
              </a:rPr>
              <a:t>  </a:t>
            </a:r>
            <a:r>
              <a:rPr lang="en-US" altLang="zh-CN" sz="2000" b="0" dirty="0">
                <a:solidFill>
                  <a:srgbClr val="282917"/>
                </a:solidFill>
                <a:latin typeface="Times New Roman" panose="02020603050405020304" pitchFamily="18" charset="0"/>
                <a:ea typeface="Times New Roman" panose="02020603050405020304" pitchFamily="18" charset="0"/>
              </a:rPr>
              <a:t>……</a:t>
            </a:r>
            <a:r>
              <a:rPr lang="zh-CN" altLang="en-US" sz="2000" b="0" dirty="0">
                <a:solidFill>
                  <a:srgbClr val="282917"/>
                </a:solidFill>
                <a:latin typeface="Times New Roman" panose="02020603050405020304" pitchFamily="18" charset="0"/>
                <a:cs typeface="Times New Roman" panose="02020603050405020304" pitchFamily="18" charset="0"/>
              </a:rPr>
              <a:t>在</a:t>
            </a:r>
            <a:r>
              <a:rPr lang="en-US" altLang="zh-CN" sz="2000" b="0" dirty="0">
                <a:solidFill>
                  <a:srgbClr val="282917"/>
                </a:solidFill>
                <a:latin typeface="Times New Roman" panose="02020603050405020304" pitchFamily="18" charset="0"/>
                <a:ea typeface="Times New Roman" panose="02020603050405020304" pitchFamily="18" charset="0"/>
              </a:rPr>
              <a:t>……</a:t>
            </a:r>
            <a:r>
              <a:rPr lang="zh-CN" altLang="en-US" sz="2000" b="0" dirty="0">
                <a:solidFill>
                  <a:srgbClr val="282917"/>
                </a:solidFill>
                <a:latin typeface="Times New Roman" panose="02020603050405020304" pitchFamily="18" charset="0"/>
                <a:cs typeface="Times New Roman" panose="02020603050405020304" pitchFamily="18" charset="0"/>
              </a:rPr>
              <a:t>很实用</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en-US" altLang="zh-CN" sz="2000" b="0" dirty="0">
                <a:solidFill>
                  <a:srgbClr val="282917"/>
                </a:solidFill>
                <a:latin typeface="Times New Roman" panose="02020603050405020304" pitchFamily="18" charset="0"/>
                <a:cs typeface="Times New Roman" panose="02020603050405020304" pitchFamily="18" charset="0"/>
              </a:rPr>
              <a:t>    e.g. Sports and games are very useful for character training.</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zh-CN" altLang="en-US" sz="2000" b="0" dirty="0">
                <a:solidFill>
                  <a:srgbClr val="282917"/>
                </a:solidFill>
                <a:latin typeface="Times New Roman" panose="02020603050405020304" pitchFamily="18" charset="0"/>
                <a:cs typeface="Times New Roman" panose="02020603050405020304" pitchFamily="18" charset="0"/>
              </a:rPr>
              <a:t>          体育运动和游戏对于品格训练非常有用。</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609600" indent="-609600">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en-US" altLang="zh-CN" sz="2000" b="0" dirty="0">
                <a:solidFill>
                  <a:srgbClr val="282917"/>
                </a:solidFill>
                <a:latin typeface="Times New Roman" panose="02020603050405020304" pitchFamily="18" charset="0"/>
                <a:cs typeface="Times New Roman" panose="02020603050405020304" pitchFamily="18" charset="0"/>
              </a:rPr>
              <a:t>(5) It can fully satisfy the needs of customers.  </a:t>
            </a:r>
            <a:r>
              <a:rPr lang="zh-CN" altLang="en-US" sz="2000" b="0" dirty="0">
                <a:solidFill>
                  <a:srgbClr val="282917"/>
                </a:solidFill>
                <a:latin typeface="Times New Roman" panose="02020603050405020304" pitchFamily="18" charset="0"/>
                <a:cs typeface="Times New Roman" panose="02020603050405020304" pitchFamily="18" charset="0"/>
              </a:rPr>
              <a:t>它完全满足客户需求。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zh-CN" altLang="en-US" sz="2000" b="0" dirty="0">
                <a:solidFill>
                  <a:srgbClr val="282917"/>
                </a:solidFill>
                <a:latin typeface="Times New Roman" panose="02020603050405020304" pitchFamily="18" charset="0"/>
                <a:cs typeface="Times New Roman" panose="02020603050405020304" pitchFamily="18" charset="0"/>
              </a:rPr>
              <a:t>     </a:t>
            </a:r>
            <a:r>
              <a:rPr lang="en-US" altLang="zh-CN" sz="2000" b="0" dirty="0">
                <a:solidFill>
                  <a:srgbClr val="282917"/>
                </a:solidFill>
                <a:latin typeface="Times New Roman" panose="02020603050405020304" pitchFamily="18" charset="0"/>
                <a:cs typeface="Times New Roman" panose="02020603050405020304" pitchFamily="18" charset="0"/>
              </a:rPr>
              <a:t>fully satisfy  </a:t>
            </a:r>
            <a:r>
              <a:rPr lang="en-US" altLang="zh-CN" sz="2000" b="0" dirty="0">
                <a:solidFill>
                  <a:srgbClr val="282917"/>
                </a:solidFill>
                <a:latin typeface="Times New Roman" panose="02020603050405020304" pitchFamily="18" charset="0"/>
                <a:ea typeface="Times New Roman" panose="02020603050405020304" pitchFamily="18" charset="0"/>
              </a:rPr>
              <a:t>…</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完全满足</a:t>
            </a:r>
            <a:r>
              <a:rPr lang="en-US" altLang="zh-CN" sz="2000" b="0" dirty="0">
                <a:solidFill>
                  <a:srgbClr val="282917"/>
                </a:solidFill>
                <a:latin typeface="Times New Roman" panose="02020603050405020304" pitchFamily="18" charset="0"/>
                <a:ea typeface="Times New Roman" panose="02020603050405020304" pitchFamily="18" charset="0"/>
              </a:rPr>
              <a:t>……</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en-US" altLang="zh-CN" sz="2000" b="0" dirty="0">
                <a:solidFill>
                  <a:srgbClr val="282917"/>
                </a:solidFill>
                <a:latin typeface="Times New Roman" panose="02020603050405020304" pitchFamily="18" charset="0"/>
                <a:cs typeface="Times New Roman" panose="02020603050405020304" pitchFamily="18" charset="0"/>
              </a:rPr>
              <a:t>    e.g. It can fully satisfy the specific requirements of the customer.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zh-CN" altLang="en-US" sz="2000" b="0" dirty="0">
                <a:solidFill>
                  <a:srgbClr val="282917"/>
                </a:solidFill>
                <a:latin typeface="Times New Roman" panose="02020603050405020304" pitchFamily="18" charset="0"/>
                <a:cs typeface="Times New Roman" panose="02020603050405020304" pitchFamily="18" charset="0"/>
              </a:rPr>
              <a:t>           完全满足每一个用户的具体要求</a:t>
            </a:r>
            <a:r>
              <a:rPr lang="en-US" altLang="zh-CN" sz="2000" b="0" dirty="0">
                <a:solidFill>
                  <a:srgbClr val="282917"/>
                </a:solidFill>
                <a:latin typeface="Times New Roman" panose="02020603050405020304" pitchFamily="18" charset="0"/>
                <a:cs typeface="Times New Roman" panose="02020603050405020304" pitchFamily="18" charset="0"/>
              </a:rPr>
              <a:t>.</a:t>
            </a: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内容占位符 2"/>
          <p:cNvSpPr>
            <a:spLocks noGrp="1"/>
          </p:cNvSpPr>
          <p:nvPr>
            <p:ph idx="1"/>
          </p:nvPr>
        </p:nvSpPr>
        <p:spPr>
          <a:xfrm>
            <a:off x="1416050" y="1741488"/>
            <a:ext cx="7477125" cy="4438650"/>
          </a:xfrm>
        </p:spPr>
        <p:txBody>
          <a:bodyPr vert="horz" wrap="square" lIns="91440" tIns="45720" rIns="91440" bIns="45720" anchor="t" anchorCtr="0"/>
          <a:p>
            <a:pPr>
              <a:buNone/>
            </a:pPr>
            <a:r>
              <a:rPr lang="en-US" altLang="zh-CN" sz="2000" dirty="0">
                <a:solidFill>
                  <a:srgbClr val="282917"/>
                </a:solidFill>
                <a:latin typeface="Times New Roman" panose="02020603050405020304" pitchFamily="18" charset="0"/>
                <a:cs typeface="Times New Roman" panose="02020603050405020304" pitchFamily="18" charset="0"/>
              </a:rPr>
              <a:t>In this unit, you will learn:  </a:t>
            </a:r>
            <a:r>
              <a:rPr lang="zh-CN" altLang="en-US" sz="2000" dirty="0">
                <a:solidFill>
                  <a:srgbClr val="FF0000"/>
                </a:solidFill>
                <a:latin typeface="Times New Roman" panose="02020603050405020304" pitchFamily="18" charset="0"/>
                <a:cs typeface="Times New Roman" panose="02020603050405020304" pitchFamily="18" charset="0"/>
              </a:rPr>
              <a:t> </a:t>
            </a:r>
            <a:endParaRPr lang="zh-CN" altLang="zh-CN" sz="2000" dirty="0">
              <a:solidFill>
                <a:srgbClr val="FF0000"/>
              </a:solidFill>
              <a:latin typeface="Times New Roman" panose="02020603050405020304" pitchFamily="18" charset="0"/>
              <a:cs typeface="Times New Roman" panose="02020603050405020304" pitchFamily="18" charset="0"/>
            </a:endParaRPr>
          </a:p>
          <a:p>
            <a:r>
              <a:rPr lang="en-US" altLang="zh-CN" sz="2000" b="0" dirty="0">
                <a:solidFill>
                  <a:srgbClr val="282917"/>
                </a:solidFill>
                <a:latin typeface="Times New Roman" panose="02020603050405020304" pitchFamily="18" charset="0"/>
                <a:cs typeface="Times New Roman" panose="02020603050405020304" pitchFamily="18" charset="0"/>
              </a:rPr>
              <a:t>the connotation of a product description ; </a:t>
            </a:r>
            <a:endParaRPr lang="en-US" altLang="zh-CN" sz="2000" b="0" dirty="0">
              <a:solidFill>
                <a:srgbClr val="282917"/>
              </a:solidFill>
              <a:latin typeface="Times New Roman" panose="02020603050405020304" pitchFamily="18" charset="0"/>
              <a:cs typeface="Times New Roman" panose="02020603050405020304" pitchFamily="18" charset="0"/>
            </a:endParaRPr>
          </a:p>
          <a:p>
            <a:r>
              <a:rPr lang="en-US" altLang="zh-CN" sz="2000" b="0" dirty="0">
                <a:solidFill>
                  <a:srgbClr val="282917"/>
                </a:solidFill>
                <a:latin typeface="Times New Roman" panose="02020603050405020304" pitchFamily="18" charset="0"/>
                <a:cs typeface="Times New Roman" panose="02020603050405020304" pitchFamily="18" charset="0"/>
              </a:rPr>
              <a:t>the typical types of a product description</a:t>
            </a:r>
            <a:endParaRPr lang="en-US" altLang="zh-CN" sz="2000" b="0" dirty="0">
              <a:solidFill>
                <a:srgbClr val="282917"/>
              </a:solidFill>
              <a:latin typeface="Times New Roman" panose="02020603050405020304" pitchFamily="18" charset="0"/>
              <a:cs typeface="Times New Roman" panose="02020603050405020304" pitchFamily="18" charset="0"/>
            </a:endParaRPr>
          </a:p>
          <a:p>
            <a:r>
              <a:rPr lang="en-US" altLang="zh-CN" sz="2000" b="0" dirty="0">
                <a:solidFill>
                  <a:srgbClr val="282917"/>
                </a:solidFill>
                <a:latin typeface="Times New Roman" panose="02020603050405020304" pitchFamily="18" charset="0"/>
                <a:cs typeface="Times New Roman" panose="02020603050405020304" pitchFamily="18" charset="0"/>
              </a:rPr>
              <a:t>the typical contents of a product description;</a:t>
            </a:r>
            <a:endParaRPr lang="en-US" altLang="zh-CN" sz="2000" b="0" dirty="0">
              <a:solidFill>
                <a:srgbClr val="282917"/>
              </a:solidFill>
              <a:latin typeface="Times New Roman" panose="02020603050405020304" pitchFamily="18" charset="0"/>
              <a:cs typeface="Times New Roman" panose="02020603050405020304" pitchFamily="18" charset="0"/>
            </a:endParaRPr>
          </a:p>
          <a:p>
            <a:r>
              <a:rPr lang="en-US" altLang="zh-CN" sz="2000" b="0" dirty="0">
                <a:solidFill>
                  <a:srgbClr val="282917"/>
                </a:solidFill>
                <a:latin typeface="Times New Roman" panose="02020603050405020304" pitchFamily="18" charset="0"/>
                <a:cs typeface="Times New Roman" panose="02020603050405020304" pitchFamily="18" charset="0"/>
              </a:rPr>
              <a:t>how to apply some useful expressions in practice;</a:t>
            </a:r>
            <a:endParaRPr lang="en-US" altLang="zh-CN" sz="2000" b="0" dirty="0">
              <a:solidFill>
                <a:srgbClr val="282917"/>
              </a:solidFill>
              <a:latin typeface="Times New Roman" panose="02020603050405020304" pitchFamily="18" charset="0"/>
              <a:cs typeface="Times New Roman" panose="02020603050405020304" pitchFamily="18" charset="0"/>
            </a:endParaRPr>
          </a:p>
          <a:p>
            <a:r>
              <a:rPr lang="en-US" altLang="zh-CN" sz="2000" b="0" dirty="0">
                <a:solidFill>
                  <a:srgbClr val="282917"/>
                </a:solidFill>
                <a:latin typeface="Times New Roman" panose="02020603050405020304" pitchFamily="18" charset="0"/>
                <a:cs typeface="Times New Roman" panose="02020603050405020304" pitchFamily="18" charset="0"/>
              </a:rPr>
              <a:t>the workplace requirements and ethics for writing product descriptions.   </a:t>
            </a:r>
            <a:endParaRPr lang="en-US" altLang="zh-CN" b="0" dirty="0">
              <a:latin typeface="Times New Roman" panose="02020603050405020304" pitchFamily="18" charset="0"/>
              <a:ea typeface="Times New Roman" panose="02020603050405020304" pitchFamily="18" charset="0"/>
            </a:endParaRPr>
          </a:p>
        </p:txBody>
      </p:sp>
      <p:sp>
        <p:nvSpPr>
          <p:cNvPr id="4099" name="标题 1"/>
          <p:cNvSpPr>
            <a:spLocks noGrp="1"/>
          </p:cNvSpPr>
          <p:nvPr>
            <p:ph type="title"/>
          </p:nvPr>
        </p:nvSpPr>
        <p:spPr>
          <a:xfrm>
            <a:off x="1185863" y="-166687"/>
            <a:ext cx="7958137" cy="1011237"/>
          </a:xfrm>
        </p:spPr>
        <p:txBody>
          <a:bodyPr vert="horz" wrap="square" lIns="91440" tIns="45720" rIns="91440" bIns="45720" anchor="ctr" anchorCtr="0"/>
          <a:p>
            <a:br>
              <a:rPr lang="en-US" altLang="zh-CN" dirty="0">
                <a:solidFill>
                  <a:schemeClr val="tx1"/>
                </a:solidFill>
              </a:rPr>
            </a:br>
            <a:r>
              <a:rPr lang="en-US" altLang="zh-CN" dirty="0">
                <a:solidFill>
                  <a:srgbClr val="282917"/>
                </a:solidFill>
                <a:latin typeface="Times New Roman" panose="02020603050405020304" pitchFamily="18" charset="0"/>
                <a:cs typeface="Times New Roman" panose="02020603050405020304" pitchFamily="18" charset="0"/>
              </a:rPr>
              <a:t>Ⅰ. </a:t>
            </a:r>
            <a:r>
              <a:rPr lang="en-US" altLang="zh-CN" u="sng" dirty="0">
                <a:solidFill>
                  <a:srgbClr val="282917"/>
                </a:solidFill>
                <a:latin typeface="Times New Roman" panose="02020603050405020304" pitchFamily="18" charset="0"/>
                <a:cs typeface="Times New Roman" panose="02020603050405020304" pitchFamily="18" charset="0"/>
              </a:rPr>
              <a:t>Learning Objectives</a:t>
            </a:r>
            <a:r>
              <a:rPr lang="en-US" altLang="zh-CN" dirty="0">
                <a:solidFill>
                  <a:srgbClr val="282917"/>
                </a:solidFill>
                <a:latin typeface="Times New Roman" panose="02020603050405020304" pitchFamily="18" charset="0"/>
                <a:cs typeface="Times New Roman" panose="02020603050405020304" pitchFamily="18" charset="0"/>
              </a:rPr>
              <a:t> </a:t>
            </a:r>
            <a:r>
              <a:rPr lang="en-US" altLang="zh-CN" sz="2400" dirty="0">
                <a:solidFill>
                  <a:srgbClr val="FF0000"/>
                </a:solidFill>
                <a:latin typeface="Times New Roman" panose="02020603050405020304" pitchFamily="18" charset="0"/>
                <a:cs typeface="Times New Roman" panose="02020603050405020304" pitchFamily="18" charset="0"/>
              </a:rPr>
              <a:t> </a:t>
            </a:r>
            <a:endParaRPr lang="zh-CN" altLang="en-US" dirty="0"/>
          </a:p>
        </p:txBody>
      </p:sp>
    </p:spTree>
  </p:cSld>
  <p:clrMapOvr>
    <a:masterClrMapping/>
  </p:clrMapOvr>
  <p:transition>
    <p:sndAc>
      <p:stSnd>
        <p:snd r:embed="rId1" name="camera.wav"/>
      </p:stSnd>
    </p:sndAc>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标题 1"/>
          <p:cNvSpPr>
            <a:spLocks noGrp="1"/>
          </p:cNvSpPr>
          <p:nvPr>
            <p:ph type="title"/>
          </p:nvPr>
        </p:nvSpPr>
        <p:spPr/>
        <p:txBody>
          <a:bodyPr vert="horz" wrap="square" lIns="91440" tIns="45720" rIns="91440" bIns="45720" anchor="ctr" anchorCtr="0"/>
          <a:p>
            <a:endParaRPr lang="zh-CN" altLang="en-US" dirty="0"/>
          </a:p>
        </p:txBody>
      </p:sp>
      <p:sp>
        <p:nvSpPr>
          <p:cNvPr id="25603" name="内容占位符 2"/>
          <p:cNvSpPr>
            <a:spLocks noGrp="1"/>
          </p:cNvSpPr>
          <p:nvPr>
            <p:ph idx="1"/>
          </p:nvPr>
        </p:nvSpPr>
        <p:spPr/>
        <p:txBody>
          <a:bodyPr vert="horz" wrap="square" lIns="91440" tIns="45720" rIns="91440" bIns="45720" anchor="t" anchorCtr="0"/>
          <a:p>
            <a:pPr>
              <a:buNone/>
            </a:pPr>
            <a:r>
              <a:rPr lang="en-US" altLang="zh-CN" sz="2000" b="0" dirty="0">
                <a:solidFill>
                  <a:srgbClr val="282917"/>
                </a:solidFill>
                <a:latin typeface="Times New Roman" panose="02020603050405020304" pitchFamily="18" charset="0"/>
                <a:cs typeface="Times New Roman" panose="02020603050405020304" pitchFamily="18" charset="0"/>
              </a:rPr>
              <a:t>(6) Please keep out of the reach of pets.  </a:t>
            </a:r>
            <a:r>
              <a:rPr lang="zh-CN" altLang="en-US" sz="2000" b="0" dirty="0">
                <a:solidFill>
                  <a:srgbClr val="282917"/>
                </a:solidFill>
                <a:latin typeface="Times New Roman" panose="02020603050405020304" pitchFamily="18" charset="0"/>
                <a:cs typeface="Times New Roman" panose="02020603050405020304" pitchFamily="18" charset="0"/>
              </a:rPr>
              <a:t>请置于宠物够不着的地方。</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Keep out of the reach of </a:t>
            </a:r>
            <a:r>
              <a:rPr lang="en-US" altLang="zh-CN" sz="2000" b="0" dirty="0">
                <a:solidFill>
                  <a:srgbClr val="282917"/>
                </a:solidFill>
                <a:latin typeface="Times New Roman" panose="02020603050405020304" pitchFamily="18" charset="0"/>
                <a:ea typeface="Times New Roman" panose="02020603050405020304" pitchFamily="18" charset="0"/>
              </a:rPr>
              <a:t>…</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置于</a:t>
            </a:r>
            <a:r>
              <a:rPr lang="en-US" altLang="zh-CN" sz="2000" b="0" dirty="0">
                <a:solidFill>
                  <a:srgbClr val="282917"/>
                </a:solidFill>
                <a:latin typeface="Times New Roman" panose="02020603050405020304" pitchFamily="18" charset="0"/>
                <a:ea typeface="Times New Roman" panose="02020603050405020304" pitchFamily="18" charset="0"/>
              </a:rPr>
              <a:t>……</a:t>
            </a:r>
            <a:r>
              <a:rPr lang="zh-CN" altLang="en-US" sz="2000" b="0" dirty="0">
                <a:solidFill>
                  <a:srgbClr val="282917"/>
                </a:solidFill>
                <a:latin typeface="Times New Roman" panose="02020603050405020304" pitchFamily="18" charset="0"/>
                <a:cs typeface="Times New Roman" panose="02020603050405020304" pitchFamily="18" charset="0"/>
              </a:rPr>
              <a:t>够不着的地方 </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e.g. Keep out of the reach of children. </a:t>
            </a:r>
            <a:r>
              <a:rPr lang="zh-CN" altLang="en-US" sz="2000" b="0" dirty="0">
                <a:solidFill>
                  <a:srgbClr val="282917"/>
                </a:solidFill>
                <a:latin typeface="Times New Roman" panose="02020603050405020304" pitchFamily="18" charset="0"/>
                <a:cs typeface="Times New Roman" panose="02020603050405020304" pitchFamily="18" charset="0"/>
              </a:rPr>
              <a:t>置于儿童够不着的地方。</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(7) Avoid alcohol during the use of this product.  </a:t>
            </a:r>
            <a:r>
              <a:rPr lang="zh-CN" altLang="en-US" sz="2000" b="0" dirty="0">
                <a:solidFill>
                  <a:srgbClr val="282917"/>
                </a:solidFill>
                <a:latin typeface="Times New Roman" panose="02020603050405020304" pitchFamily="18" charset="0"/>
                <a:cs typeface="Times New Roman" panose="02020603050405020304" pitchFamily="18" charset="0"/>
              </a:rPr>
              <a:t>服用本品过程中禁饮啤酒。</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Avoid </a:t>
            </a:r>
            <a:r>
              <a:rPr lang="en-US" altLang="zh-CN" sz="2000" b="0" dirty="0">
                <a:solidFill>
                  <a:srgbClr val="282917"/>
                </a:solidFill>
                <a:latin typeface="Times New Roman" panose="02020603050405020304" pitchFamily="18" charset="0"/>
                <a:ea typeface="Times New Roman" panose="02020603050405020304" pitchFamily="18" charset="0"/>
              </a:rPr>
              <a:t>…</a:t>
            </a:r>
            <a:r>
              <a:rPr lang="en-US" altLang="zh-CN" sz="2000" b="0" dirty="0">
                <a:solidFill>
                  <a:srgbClr val="282917"/>
                </a:solidFill>
                <a:latin typeface="Times New Roman" panose="02020603050405020304" pitchFamily="18" charset="0"/>
                <a:cs typeface="Times New Roman" panose="02020603050405020304" pitchFamily="18" charset="0"/>
              </a:rPr>
              <a:t> during the use of </a:t>
            </a:r>
            <a:r>
              <a:rPr lang="en-US" altLang="zh-CN" sz="2000" b="0" dirty="0">
                <a:solidFill>
                  <a:srgbClr val="282917"/>
                </a:solidFill>
                <a:latin typeface="Times New Roman" panose="02020603050405020304" pitchFamily="18" charset="0"/>
                <a:ea typeface="Times New Roman" panose="02020603050405020304" pitchFamily="18" charset="0"/>
              </a:rPr>
              <a:t>…</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使用</a:t>
            </a:r>
            <a:r>
              <a:rPr lang="en-US" altLang="zh-CN" sz="2000" b="0" dirty="0">
                <a:solidFill>
                  <a:srgbClr val="282917"/>
                </a:solidFill>
                <a:latin typeface="Times New Roman" panose="02020603050405020304" pitchFamily="18" charset="0"/>
                <a:ea typeface="Times New Roman" panose="02020603050405020304" pitchFamily="18" charset="0"/>
              </a:rPr>
              <a:t>……</a:t>
            </a:r>
            <a:r>
              <a:rPr lang="zh-CN" altLang="en-US" sz="2000" b="0" dirty="0">
                <a:solidFill>
                  <a:srgbClr val="282917"/>
                </a:solidFill>
                <a:latin typeface="Times New Roman" panose="02020603050405020304" pitchFamily="18" charset="0"/>
                <a:cs typeface="Times New Roman" panose="02020603050405020304" pitchFamily="18" charset="0"/>
              </a:rPr>
              <a:t>期间禁止</a:t>
            </a:r>
            <a:r>
              <a:rPr lang="en-US" altLang="zh-CN" sz="2000" b="0" dirty="0">
                <a:solidFill>
                  <a:srgbClr val="282917"/>
                </a:solidFill>
                <a:latin typeface="Times New Roman" panose="02020603050405020304" pitchFamily="18" charset="0"/>
                <a:ea typeface="Times New Roman" panose="02020603050405020304" pitchFamily="18" charset="0"/>
              </a:rPr>
              <a:t>……</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e.g. Avoid alcohol and having pepper, chives, fried food and unripe or cool fruits during the use of this product.</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zh-CN" altLang="en-US" sz="2000" b="0" dirty="0">
                <a:solidFill>
                  <a:srgbClr val="282917"/>
                </a:solidFill>
                <a:latin typeface="Times New Roman" panose="02020603050405020304" pitchFamily="18" charset="0"/>
                <a:cs typeface="Times New Roman" panose="02020603050405020304" pitchFamily="18" charset="0"/>
              </a:rPr>
              <a:t>              服用本品过程中请禁饮啤酒，禁食辣椒、韭菜以及油炸、煎、炒类食物，忌食生、冷瓜果。</a:t>
            </a: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Rectangle 2"/>
          <p:cNvSpPr>
            <a:spLocks noGrp="1"/>
          </p:cNvSpPr>
          <p:nvPr>
            <p:ph type="title"/>
          </p:nvPr>
        </p:nvSpPr>
        <p:spPr/>
        <p:txBody>
          <a:bodyPr vert="horz" wrap="square" lIns="91440" tIns="45720" rIns="91440" bIns="45720" anchor="ctr" anchorCtr="0"/>
          <a:p>
            <a:endParaRPr lang="zh-CN" altLang="en-US" dirty="0"/>
          </a:p>
        </p:txBody>
      </p:sp>
      <p:sp>
        <p:nvSpPr>
          <p:cNvPr id="26627" name="Rectangle 3"/>
          <p:cNvSpPr>
            <a:spLocks noGrp="1"/>
          </p:cNvSpPr>
          <p:nvPr>
            <p:ph idx="1"/>
          </p:nvPr>
        </p:nvSpPr>
        <p:spPr/>
        <p:txBody>
          <a:bodyPr vert="horz" wrap="square" lIns="91440" tIns="45720" rIns="91440" bIns="45720" anchor="t" anchorCtr="0"/>
          <a:p>
            <a:pPr>
              <a:lnSpc>
                <a:spcPct val="80000"/>
              </a:lnSpc>
              <a:buNone/>
            </a:pPr>
            <a:r>
              <a:rPr lang="en-US" altLang="zh-CN" sz="2000" b="0" dirty="0">
                <a:solidFill>
                  <a:srgbClr val="282917"/>
                </a:solidFill>
                <a:latin typeface="Times New Roman" panose="02020603050405020304" pitchFamily="18" charset="0"/>
                <a:cs typeface="Times New Roman" panose="02020603050405020304" pitchFamily="18" charset="0"/>
              </a:rPr>
              <a:t>(8)</a:t>
            </a:r>
            <a:r>
              <a:rPr lang="en-US" altLang="zh-CN" sz="2000" dirty="0"/>
              <a:t> </a:t>
            </a:r>
            <a:r>
              <a:rPr lang="en-US" altLang="zh-CN" sz="2000" b="0" dirty="0">
                <a:solidFill>
                  <a:srgbClr val="282917"/>
                </a:solidFill>
                <a:latin typeface="Times New Roman" panose="02020603050405020304" pitchFamily="18" charset="0"/>
                <a:cs typeface="Times New Roman" panose="02020603050405020304" pitchFamily="18" charset="0"/>
              </a:rPr>
              <a:t>Disconnect the AC cord. </a:t>
            </a:r>
            <a:r>
              <a:rPr lang="zh-CN" altLang="en-US" sz="2000" b="0" dirty="0">
                <a:solidFill>
                  <a:srgbClr val="282917"/>
                </a:solidFill>
                <a:latin typeface="Times New Roman" panose="02020603050405020304" pitchFamily="18" charset="0"/>
                <a:cs typeface="Times New Roman" panose="02020603050405020304" pitchFamily="18" charset="0"/>
              </a:rPr>
              <a:t>拔掉电源。</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nSpc>
                <a:spcPct val="80000"/>
              </a:lnSpc>
              <a:buNone/>
            </a:pPr>
            <a:r>
              <a:rPr lang="en-US" altLang="zh-CN" sz="2000" b="0" dirty="0">
                <a:solidFill>
                  <a:srgbClr val="282917"/>
                </a:solidFill>
                <a:latin typeface="Times New Roman" panose="02020603050405020304" pitchFamily="18" charset="0"/>
                <a:cs typeface="Times New Roman" panose="02020603050405020304" pitchFamily="18" charset="0"/>
              </a:rPr>
              <a:t>     Disconnect </a:t>
            </a:r>
            <a:r>
              <a:rPr lang="en-US" altLang="zh-CN" sz="2000" b="0" dirty="0">
                <a:solidFill>
                  <a:srgbClr val="282917"/>
                </a:solidFill>
                <a:latin typeface="Times New Roman" panose="02020603050405020304" pitchFamily="18" charset="0"/>
                <a:ea typeface="Times New Roman" panose="02020603050405020304" pitchFamily="18" charset="0"/>
              </a:rPr>
              <a:t>…</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拔掉</a:t>
            </a:r>
            <a:r>
              <a:rPr lang="en-US" altLang="zh-CN" sz="2000" b="0" dirty="0">
                <a:solidFill>
                  <a:srgbClr val="282917"/>
                </a:solidFill>
                <a:latin typeface="Times New Roman" panose="02020603050405020304" pitchFamily="18" charset="0"/>
                <a:ea typeface="Times New Roman" panose="02020603050405020304" pitchFamily="18" charset="0"/>
              </a:rPr>
              <a:t>……</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80000"/>
              </a:lnSpc>
              <a:buNone/>
            </a:pPr>
            <a:r>
              <a:rPr lang="en-US" altLang="zh-CN" sz="2000" b="0" dirty="0">
                <a:solidFill>
                  <a:srgbClr val="282917"/>
                </a:solidFill>
                <a:latin typeface="Times New Roman" panose="02020603050405020304" pitchFamily="18" charset="0"/>
                <a:cs typeface="Times New Roman" panose="02020603050405020304" pitchFamily="18" charset="0"/>
              </a:rPr>
              <a:t>     e.g. Disconnect the AC cord when you are not going to use the product for a long period of time.</a:t>
            </a:r>
            <a:r>
              <a:rPr lang="zh-CN" altLang="en-US" sz="2000" b="0" dirty="0">
                <a:solidFill>
                  <a:srgbClr val="282917"/>
                </a:solidFill>
                <a:latin typeface="Times New Roman" panose="02020603050405020304" pitchFamily="18" charset="0"/>
                <a:cs typeface="Times New Roman" panose="02020603050405020304" pitchFamily="18" charset="0"/>
              </a:rPr>
              <a:t>长时间不用本产品时，要拔掉电源</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nSpc>
                <a:spcPct val="80000"/>
              </a:lnSpc>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lnSpc>
                <a:spcPct val="80000"/>
              </a:lnSpc>
              <a:buNone/>
            </a:pPr>
            <a:r>
              <a:rPr lang="en-US" altLang="zh-CN" sz="2000" b="0" dirty="0">
                <a:solidFill>
                  <a:srgbClr val="282917"/>
                </a:solidFill>
                <a:latin typeface="Times New Roman" panose="02020603050405020304" pitchFamily="18" charset="0"/>
                <a:cs typeface="Times New Roman" panose="02020603050405020304" pitchFamily="18" charset="0"/>
              </a:rPr>
              <a:t>(9)  Place  it on a flat, even surface. </a:t>
            </a:r>
            <a:r>
              <a:rPr lang="zh-CN" altLang="en-US" sz="2000" b="0" dirty="0">
                <a:solidFill>
                  <a:srgbClr val="282917"/>
                </a:solidFill>
                <a:latin typeface="Times New Roman" panose="02020603050405020304" pitchFamily="18" charset="0"/>
                <a:cs typeface="Times New Roman" panose="02020603050405020304" pitchFamily="18" charset="0"/>
              </a:rPr>
              <a:t>将其安放在平坦的地方。</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nSpc>
                <a:spcPct val="80000"/>
              </a:lnSpc>
              <a:buNone/>
            </a:pPr>
            <a:r>
              <a:rPr lang="en-US" altLang="zh-CN" sz="2000" b="0" dirty="0">
                <a:solidFill>
                  <a:srgbClr val="282917"/>
                </a:solidFill>
                <a:latin typeface="Times New Roman" panose="02020603050405020304" pitchFamily="18" charset="0"/>
                <a:cs typeface="Times New Roman" panose="02020603050405020304" pitchFamily="18" charset="0"/>
              </a:rPr>
              <a:t>     Place the </a:t>
            </a:r>
            <a:r>
              <a:rPr lang="en-US" altLang="zh-CN" sz="2000" b="0" dirty="0">
                <a:solidFill>
                  <a:srgbClr val="282917"/>
                </a:solidFill>
                <a:latin typeface="Times New Roman" panose="02020603050405020304" pitchFamily="18" charset="0"/>
                <a:ea typeface="Times New Roman" panose="02020603050405020304" pitchFamily="18" charset="0"/>
              </a:rPr>
              <a:t>…</a:t>
            </a:r>
            <a:r>
              <a:rPr lang="en-US" altLang="zh-CN" sz="2000" b="0" dirty="0">
                <a:solidFill>
                  <a:srgbClr val="282917"/>
                </a:solidFill>
                <a:latin typeface="Times New Roman" panose="02020603050405020304" pitchFamily="18" charset="0"/>
                <a:cs typeface="Times New Roman" panose="02020603050405020304" pitchFamily="18" charset="0"/>
              </a:rPr>
              <a:t> on </a:t>
            </a:r>
            <a:r>
              <a:rPr lang="en-US" altLang="zh-CN" sz="2000" b="0" dirty="0">
                <a:solidFill>
                  <a:srgbClr val="282917"/>
                </a:solidFill>
                <a:latin typeface="Times New Roman" panose="02020603050405020304" pitchFamily="18" charset="0"/>
                <a:ea typeface="Times New Roman" panose="02020603050405020304" pitchFamily="18" charset="0"/>
              </a:rPr>
              <a:t>…</a:t>
            </a:r>
            <a:r>
              <a:rPr lang="en-US" altLang="zh-CN" sz="2000" b="0" dirty="0">
                <a:solidFill>
                  <a:srgbClr val="282917"/>
                </a:solidFill>
                <a:latin typeface="Times New Roman" panose="02020603050405020304" pitchFamily="18" charset="0"/>
                <a:cs typeface="Times New Roman" panose="02020603050405020304" pitchFamily="18" charset="0"/>
              </a:rPr>
              <a:t> surface </a:t>
            </a:r>
            <a:r>
              <a:rPr lang="zh-CN" altLang="en-US" sz="2000" b="0" dirty="0">
                <a:solidFill>
                  <a:srgbClr val="282917"/>
                </a:solidFill>
                <a:latin typeface="Times New Roman" panose="02020603050405020304" pitchFamily="18" charset="0"/>
                <a:cs typeface="Times New Roman" panose="02020603050405020304" pitchFamily="18" charset="0"/>
              </a:rPr>
              <a:t>将</a:t>
            </a:r>
            <a:r>
              <a:rPr lang="en-US" altLang="zh-CN" sz="2000" b="0" dirty="0">
                <a:solidFill>
                  <a:srgbClr val="282917"/>
                </a:solidFill>
                <a:latin typeface="Times New Roman" panose="02020603050405020304" pitchFamily="18" charset="0"/>
                <a:ea typeface="Times New Roman" panose="02020603050405020304" pitchFamily="18" charset="0"/>
              </a:rPr>
              <a:t>……</a:t>
            </a:r>
            <a:r>
              <a:rPr lang="zh-CN" altLang="en-US" sz="2000" b="0" dirty="0">
                <a:solidFill>
                  <a:srgbClr val="282917"/>
                </a:solidFill>
                <a:latin typeface="Times New Roman" panose="02020603050405020304" pitchFamily="18" charset="0"/>
                <a:cs typeface="Times New Roman" panose="02020603050405020304" pitchFamily="18" charset="0"/>
              </a:rPr>
              <a:t>安放</a:t>
            </a:r>
            <a:r>
              <a:rPr lang="en-US" altLang="zh-CN" sz="2000" b="0" dirty="0">
                <a:solidFill>
                  <a:srgbClr val="282917"/>
                </a:solidFill>
                <a:latin typeface="Times New Roman" panose="02020603050405020304" pitchFamily="18" charset="0"/>
                <a:ea typeface="Times New Roman" panose="02020603050405020304" pitchFamily="18" charset="0"/>
              </a:rPr>
              <a:t>……</a:t>
            </a:r>
            <a:r>
              <a:rPr lang="zh-CN" altLang="en-US" sz="2000" b="0" dirty="0">
                <a:solidFill>
                  <a:srgbClr val="282917"/>
                </a:solidFill>
                <a:latin typeface="Times New Roman" panose="02020603050405020304" pitchFamily="18" charset="0"/>
                <a:cs typeface="Times New Roman" panose="02020603050405020304" pitchFamily="18" charset="0"/>
              </a:rPr>
              <a:t>的地方</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nSpc>
                <a:spcPct val="80000"/>
              </a:lnSpc>
              <a:buNone/>
            </a:pPr>
            <a:r>
              <a:rPr lang="en-US" altLang="zh-CN" sz="2000" b="0" dirty="0">
                <a:solidFill>
                  <a:srgbClr val="282917"/>
                </a:solidFill>
                <a:latin typeface="Times New Roman" panose="02020603050405020304" pitchFamily="18" charset="0"/>
                <a:cs typeface="Times New Roman" panose="02020603050405020304" pitchFamily="18" charset="0"/>
              </a:rPr>
              <a:t>     e.g. Place the machine on a flat, even surface. </a:t>
            </a:r>
            <a:r>
              <a:rPr lang="zh-CN" altLang="en-US" sz="2000" b="0" dirty="0">
                <a:solidFill>
                  <a:srgbClr val="282917"/>
                </a:solidFill>
                <a:latin typeface="Times New Roman" panose="02020603050405020304" pitchFamily="18" charset="0"/>
                <a:cs typeface="Times New Roman" panose="02020603050405020304" pitchFamily="18" charset="0"/>
              </a:rPr>
              <a:t>将本机安放在平坦的地方。</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nSpc>
                <a:spcPct val="80000"/>
              </a:lnSpc>
              <a:buNone/>
            </a:pPr>
            <a:endParaRPr lang="zh-CN" altLang="en-US" sz="2000" b="0" dirty="0">
              <a:solidFill>
                <a:srgbClr val="282917"/>
              </a:solidFill>
              <a:latin typeface="Times New Roman" panose="02020603050405020304" pitchFamily="18" charset="0"/>
              <a:cs typeface="Times New Roman" panose="02020603050405020304" pitchFamily="18" charset="0"/>
            </a:endParaRPr>
          </a:p>
          <a:p>
            <a:pPr>
              <a:lnSpc>
                <a:spcPct val="80000"/>
              </a:lnSpc>
              <a:buNone/>
            </a:pPr>
            <a:r>
              <a:rPr lang="en-US" altLang="zh-CN" sz="2000" b="0" dirty="0">
                <a:solidFill>
                  <a:srgbClr val="282917"/>
                </a:solidFill>
                <a:latin typeface="Times New Roman" panose="02020603050405020304" pitchFamily="18" charset="0"/>
                <a:cs typeface="Times New Roman" panose="02020603050405020304" pitchFamily="18" charset="0"/>
              </a:rPr>
              <a:t>(10) It is advisable to replace the batteries.</a:t>
            </a:r>
            <a:r>
              <a:rPr lang="zh-CN" altLang="en-US" sz="2000" b="0" dirty="0">
                <a:solidFill>
                  <a:srgbClr val="282917"/>
                </a:solidFill>
                <a:latin typeface="Times New Roman" panose="02020603050405020304" pitchFamily="18" charset="0"/>
                <a:cs typeface="Times New Roman" panose="02020603050405020304" pitchFamily="18" charset="0"/>
              </a:rPr>
              <a:t>我们建议你更换电池。</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nSpc>
                <a:spcPct val="80000"/>
              </a:lnSpc>
              <a:buNone/>
            </a:pPr>
            <a:r>
              <a:rPr lang="en-US" altLang="zh-CN" sz="2000" b="0" dirty="0">
                <a:solidFill>
                  <a:srgbClr val="282917"/>
                </a:solidFill>
                <a:latin typeface="Times New Roman" panose="02020603050405020304" pitchFamily="18" charset="0"/>
                <a:cs typeface="Times New Roman" panose="02020603050405020304" pitchFamily="18" charset="0"/>
              </a:rPr>
              <a:t>     replace</a:t>
            </a:r>
            <a:r>
              <a:rPr lang="en-US" altLang="zh-CN" sz="2000" b="0" dirty="0">
                <a:solidFill>
                  <a:srgbClr val="282917"/>
                </a:solidFill>
                <a:latin typeface="Times New Roman" panose="02020603050405020304" pitchFamily="18" charset="0"/>
                <a:ea typeface="Times New Roman" panose="02020603050405020304" pitchFamily="18" charset="0"/>
              </a:rPr>
              <a:t>…</a:t>
            </a:r>
            <a:r>
              <a:rPr lang="zh-CN" altLang="en-US" sz="2000" b="0" dirty="0">
                <a:solidFill>
                  <a:srgbClr val="282917"/>
                </a:solidFill>
                <a:latin typeface="Times New Roman" panose="02020603050405020304" pitchFamily="18" charset="0"/>
                <a:cs typeface="Times New Roman" panose="02020603050405020304" pitchFamily="18" charset="0"/>
              </a:rPr>
              <a:t>更换</a:t>
            </a:r>
            <a:r>
              <a:rPr lang="en-US" altLang="zh-CN" sz="2000" b="0" dirty="0">
                <a:solidFill>
                  <a:srgbClr val="282917"/>
                </a:solidFill>
                <a:latin typeface="Times New Roman" panose="02020603050405020304" pitchFamily="18" charset="0"/>
                <a:ea typeface="Times New Roman" panose="02020603050405020304" pitchFamily="18" charset="0"/>
              </a:rPr>
              <a:t>……</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80000"/>
              </a:lnSpc>
              <a:buNone/>
            </a:pPr>
            <a:r>
              <a:rPr lang="en-US" altLang="zh-CN" sz="2000" b="0" dirty="0">
                <a:solidFill>
                  <a:srgbClr val="282917"/>
                </a:solidFill>
                <a:latin typeface="Times New Roman" panose="02020603050405020304" pitchFamily="18" charset="0"/>
                <a:cs typeface="Times New Roman" panose="02020603050405020304" pitchFamily="18" charset="0"/>
              </a:rPr>
              <a:t>     e.g. If you use the appliance twice a week or more, it is advisable to replace the batteries every two or three years.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80000"/>
              </a:lnSpc>
              <a:buNone/>
            </a:pPr>
            <a:r>
              <a:rPr lang="zh-CN" altLang="en-US" sz="2000" b="0" dirty="0">
                <a:solidFill>
                  <a:srgbClr val="282917"/>
                </a:solidFill>
                <a:latin typeface="Times New Roman" panose="02020603050405020304" pitchFamily="18" charset="0"/>
                <a:cs typeface="Times New Roman" panose="02020603050405020304" pitchFamily="18" charset="0"/>
              </a:rPr>
              <a:t>     如果一星期使用本产品两次或以上，我们建议你每两年或三年更换电池一次。</a:t>
            </a: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标题 1"/>
          <p:cNvSpPr>
            <a:spLocks noGrp="1"/>
          </p:cNvSpPr>
          <p:nvPr>
            <p:ph type="title" idx="4294967295"/>
          </p:nvPr>
        </p:nvSpPr>
        <p:spPr/>
        <p:txBody>
          <a:bodyPr vert="horz" wrap="square" lIns="91440" tIns="45720" rIns="91440" bIns="45720" anchor="ctr" anchorCtr="0"/>
          <a:p>
            <a:r>
              <a:rPr lang="en-US" altLang="zh-CN" dirty="0">
                <a:solidFill>
                  <a:srgbClr val="282917"/>
                </a:solidFill>
                <a:latin typeface="Times New Roman" panose="02020603050405020304" pitchFamily="18" charset="0"/>
                <a:cs typeface="Times New Roman" panose="02020603050405020304" pitchFamily="18" charset="0"/>
              </a:rPr>
              <a:t>Ⅴ Strategy </a:t>
            </a:r>
            <a:endParaRPr lang="zh-CN" altLang="en-US" dirty="0">
              <a:solidFill>
                <a:srgbClr val="282917"/>
              </a:solidFill>
              <a:latin typeface="Times New Roman" panose="02020603050405020304" pitchFamily="18" charset="0"/>
              <a:ea typeface="Times New Roman" panose="02020603050405020304" pitchFamily="18" charset="0"/>
            </a:endParaRPr>
          </a:p>
        </p:txBody>
      </p:sp>
      <p:pic>
        <p:nvPicPr>
          <p:cNvPr id="27651" name="Picture 15" descr="照1"/>
          <p:cNvPicPr>
            <a:picLocks noChangeAspect="1"/>
          </p:cNvPicPr>
          <p:nvPr/>
        </p:nvPicPr>
        <p:blipFill>
          <a:blip r:embed="rId1"/>
          <a:stretch>
            <a:fillRect/>
          </a:stretch>
        </p:blipFill>
        <p:spPr>
          <a:xfrm>
            <a:off x="0" y="457200"/>
            <a:ext cx="247650" cy="314325"/>
          </a:xfrm>
          <a:prstGeom prst="rect">
            <a:avLst/>
          </a:prstGeom>
          <a:noFill/>
          <a:ln w="9525">
            <a:noFill/>
          </a:ln>
        </p:spPr>
      </p:pic>
      <p:sp>
        <p:nvSpPr>
          <p:cNvPr id="27652" name="AutoShape 14"/>
          <p:cNvSpPr/>
          <p:nvPr/>
        </p:nvSpPr>
        <p:spPr>
          <a:xfrm>
            <a:off x="1214438" y="1120775"/>
            <a:ext cx="4802187" cy="444500"/>
          </a:xfrm>
          <a:prstGeom prst="roundRect">
            <a:avLst>
              <a:gd name="adj" fmla="val 16667"/>
            </a:avLst>
          </a:prstGeom>
          <a:solidFill>
            <a:srgbClr val="FFFFFF"/>
          </a:solidFill>
          <a:ln w="6350" cap="flat" cmpd="sng">
            <a:solidFill>
              <a:srgbClr val="000000"/>
            </a:solidFill>
            <a:prstDash val="sysDot"/>
            <a:headEnd type="none" w="med" len="med"/>
            <a:tailEnd type="none" w="med" len="med"/>
          </a:ln>
        </p:spPr>
        <p:txBody>
          <a:bodyPr/>
          <a:p>
            <a:pPr indent="228600"/>
            <a:r>
              <a:rPr lang="en-US" altLang="zh-CN" sz="2000" i="1" dirty="0">
                <a:solidFill>
                  <a:srgbClr val="282917"/>
                </a:solidFill>
                <a:latin typeface="Times New Roman" panose="02020603050405020304" pitchFamily="18" charset="0"/>
                <a:cs typeface="Times New Roman" panose="02020603050405020304" pitchFamily="18" charset="0"/>
              </a:rPr>
              <a:t>Effective Product Description</a:t>
            </a:r>
            <a:endParaRPr lang="en-US" altLang="zh-CN" sz="2000" i="1" dirty="0">
              <a:solidFill>
                <a:srgbClr val="282917"/>
              </a:solidFill>
              <a:latin typeface="Times New Roman" panose="02020603050405020304" pitchFamily="18" charset="0"/>
              <a:ea typeface="Times New Roman" panose="02020603050405020304" pitchFamily="18" charset="0"/>
            </a:endParaRPr>
          </a:p>
        </p:txBody>
      </p:sp>
      <p:cxnSp>
        <p:nvCxnSpPr>
          <p:cNvPr id="27653" name="AutoShape 10"/>
          <p:cNvCxnSpPr/>
          <p:nvPr/>
        </p:nvCxnSpPr>
        <p:spPr>
          <a:xfrm>
            <a:off x="1546225" y="2282825"/>
            <a:ext cx="973138" cy="0"/>
          </a:xfrm>
          <a:prstGeom prst="straightConnector1">
            <a:avLst/>
          </a:prstGeom>
          <a:ln w="9525" cap="rnd" cmpd="sng">
            <a:solidFill>
              <a:srgbClr val="000000"/>
            </a:solidFill>
            <a:prstDash val="sysDot"/>
            <a:headEnd type="none" w="med" len="med"/>
            <a:tailEnd type="none" w="med" len="med"/>
          </a:ln>
        </p:spPr>
      </p:cxnSp>
      <p:cxnSp>
        <p:nvCxnSpPr>
          <p:cNvPr id="27654" name="AutoShape 13"/>
          <p:cNvCxnSpPr/>
          <p:nvPr/>
        </p:nvCxnSpPr>
        <p:spPr>
          <a:xfrm>
            <a:off x="1533525" y="1555750"/>
            <a:ext cx="12700" cy="3957638"/>
          </a:xfrm>
          <a:prstGeom prst="straightConnector1">
            <a:avLst/>
          </a:prstGeom>
          <a:ln w="9525" cap="rnd" cmpd="sng">
            <a:solidFill>
              <a:srgbClr val="000000"/>
            </a:solidFill>
            <a:prstDash val="sysDot"/>
            <a:headEnd type="none" w="med" len="med"/>
            <a:tailEnd type="none" w="med" len="med"/>
          </a:ln>
        </p:spPr>
      </p:cxnSp>
      <p:sp>
        <p:nvSpPr>
          <p:cNvPr id="27655" name="Rectangle 16"/>
          <p:cNvSpPr/>
          <p:nvPr/>
        </p:nvSpPr>
        <p:spPr>
          <a:xfrm>
            <a:off x="0" y="0"/>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p>
            <a:pPr indent="266700"/>
            <a:r>
              <a:rPr lang="en-US" altLang="zh-CN" sz="1600" dirty="0">
                <a:latin typeface="Times New Roman" panose="02020603050405020304" pitchFamily="18" charset="0"/>
                <a:cs typeface="Times New Roman" panose="02020603050405020304" pitchFamily="18" charset="0"/>
              </a:rPr>
              <a:t>                                      </a:t>
            </a:r>
            <a:endParaRPr lang="en-US" altLang="zh-CN" dirty="0">
              <a:latin typeface="Arial" panose="020B0604020202020204" pitchFamily="34" charset="0"/>
            </a:endParaRPr>
          </a:p>
        </p:txBody>
      </p:sp>
      <p:sp>
        <p:nvSpPr>
          <p:cNvPr id="27656" name="Rectangle 17"/>
          <p:cNvSpPr/>
          <p:nvPr/>
        </p:nvSpPr>
        <p:spPr>
          <a:xfrm>
            <a:off x="0" y="771525"/>
            <a:ext cx="9144000" cy="457200"/>
          </a:xfrm>
          <a:prstGeom prst="rect">
            <a:avLst/>
          </a:prstGeom>
          <a:noFill/>
          <a:ln w="9525">
            <a:noFill/>
          </a:ln>
          <a:effectLst>
            <a:prstShdw prst="shdw13" dist="53882" dir="13499999">
              <a:schemeClr val="bg2">
                <a:alpha val="50000"/>
              </a:schemeClr>
            </a:prstShdw>
          </a:effectLst>
        </p:spPr>
        <p:txBody>
          <a:bodyPr wrap="none" anchor="ctr" anchorCtr="0">
            <a:spAutoFit/>
          </a:bodyPr>
          <a:p>
            <a:pPr eaLnBrk="1" hangingPunct="1"/>
            <a:endParaRPr lang="zh-CN" altLang="en-US" dirty="0">
              <a:latin typeface="Arial" panose="020B0604020202020204" pitchFamily="34" charset="0"/>
            </a:endParaRPr>
          </a:p>
        </p:txBody>
      </p:sp>
      <p:cxnSp>
        <p:nvCxnSpPr>
          <p:cNvPr id="27657" name="AutoShape 7"/>
          <p:cNvCxnSpPr/>
          <p:nvPr/>
        </p:nvCxnSpPr>
        <p:spPr>
          <a:xfrm>
            <a:off x="1558925" y="3859213"/>
            <a:ext cx="906463" cy="0"/>
          </a:xfrm>
          <a:prstGeom prst="straightConnector1">
            <a:avLst/>
          </a:prstGeom>
          <a:ln w="9525" cap="rnd" cmpd="sng">
            <a:solidFill>
              <a:srgbClr val="000000"/>
            </a:solidFill>
            <a:prstDash val="sysDot"/>
            <a:headEnd type="none" w="med" len="med"/>
            <a:tailEnd type="none" w="med" len="med"/>
          </a:ln>
        </p:spPr>
      </p:cxnSp>
      <p:cxnSp>
        <p:nvCxnSpPr>
          <p:cNvPr id="27658" name="AutoShape 2"/>
          <p:cNvCxnSpPr/>
          <p:nvPr/>
        </p:nvCxnSpPr>
        <p:spPr>
          <a:xfrm flipV="1">
            <a:off x="1558925" y="5495925"/>
            <a:ext cx="901700" cy="0"/>
          </a:xfrm>
          <a:prstGeom prst="straightConnector1">
            <a:avLst/>
          </a:prstGeom>
          <a:ln w="9525" cap="rnd" cmpd="sng">
            <a:solidFill>
              <a:srgbClr val="000000"/>
            </a:solidFill>
            <a:prstDash val="sysDot"/>
            <a:headEnd type="none" w="med" len="med"/>
            <a:tailEnd type="none" w="med" len="med"/>
          </a:ln>
        </p:spPr>
      </p:cxnSp>
      <p:sp>
        <p:nvSpPr>
          <p:cNvPr id="27659" name="_s1036"/>
          <p:cNvSpPr/>
          <p:nvPr/>
        </p:nvSpPr>
        <p:spPr>
          <a:xfrm>
            <a:off x="2544763" y="1755775"/>
            <a:ext cx="1292225" cy="1216025"/>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just" eaLnBrk="1" hangingPunct="1"/>
            <a:r>
              <a:rPr lang="en-US" altLang="zh-CN" sz="1600" b="0" dirty="0">
                <a:solidFill>
                  <a:srgbClr val="282917"/>
                </a:solidFill>
                <a:latin typeface="Times New Roman" panose="02020603050405020304" pitchFamily="18" charset="0"/>
                <a:cs typeface="Times New Roman" panose="02020603050405020304" pitchFamily="18" charset="0"/>
              </a:rPr>
              <a:t>Research the product and its uses.</a:t>
            </a:r>
            <a:r>
              <a:rPr lang="zh-CN" altLang="en-US" sz="1600" b="0" dirty="0">
                <a:solidFill>
                  <a:srgbClr val="282917"/>
                </a:solidFill>
                <a:latin typeface="Times New Roman" panose="02020603050405020304" pitchFamily="18" charset="0"/>
                <a:cs typeface="Times New Roman" panose="02020603050405020304" pitchFamily="18" charset="0"/>
              </a:rPr>
              <a:t>了解产品</a:t>
            </a:r>
            <a:endParaRPr lang="zh-CN" altLang="en-US" sz="1600" b="0" dirty="0">
              <a:solidFill>
                <a:srgbClr val="282917"/>
              </a:solidFill>
              <a:latin typeface="Times New Roman" panose="02020603050405020304" pitchFamily="18" charset="0"/>
              <a:ea typeface="Times New Roman" panose="02020603050405020304" pitchFamily="18" charset="0"/>
            </a:endParaRPr>
          </a:p>
        </p:txBody>
      </p:sp>
      <p:sp>
        <p:nvSpPr>
          <p:cNvPr id="27660" name="_s1057"/>
          <p:cNvSpPr/>
          <p:nvPr/>
        </p:nvSpPr>
        <p:spPr>
          <a:xfrm>
            <a:off x="2460625" y="3260725"/>
            <a:ext cx="1387475" cy="1266825"/>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just" eaLnBrk="1" hangingPunct="1"/>
            <a:r>
              <a:rPr lang="en-US" altLang="zh-CN" sz="1600" b="0" dirty="0">
                <a:solidFill>
                  <a:srgbClr val="282917"/>
                </a:solidFill>
                <a:latin typeface="Times New Roman" panose="02020603050405020304" pitchFamily="18" charset="0"/>
                <a:cs typeface="Times New Roman" panose="02020603050405020304" pitchFamily="18" charset="0"/>
              </a:rPr>
              <a:t>Determine  your audience.</a:t>
            </a:r>
            <a:r>
              <a:rPr lang="zh-CN" altLang="en-US" sz="1600" b="0" dirty="0">
                <a:solidFill>
                  <a:srgbClr val="282917"/>
                </a:solidFill>
                <a:latin typeface="Times New Roman" panose="02020603050405020304" pitchFamily="18" charset="0"/>
                <a:cs typeface="Times New Roman" panose="02020603050405020304" pitchFamily="18" charset="0"/>
              </a:rPr>
              <a:t>确定客户</a:t>
            </a:r>
            <a:endParaRPr lang="zh-CN" altLang="en-US" sz="1600" b="0" dirty="0">
              <a:solidFill>
                <a:srgbClr val="282917"/>
              </a:solidFill>
              <a:latin typeface="Times New Roman" panose="02020603050405020304" pitchFamily="18" charset="0"/>
              <a:ea typeface="Times New Roman" panose="02020603050405020304" pitchFamily="18" charset="0"/>
            </a:endParaRPr>
          </a:p>
        </p:txBody>
      </p:sp>
      <p:sp>
        <p:nvSpPr>
          <p:cNvPr id="27661" name="_s1046"/>
          <p:cNvSpPr/>
          <p:nvPr/>
        </p:nvSpPr>
        <p:spPr>
          <a:xfrm>
            <a:off x="2522538" y="4840288"/>
            <a:ext cx="1317625" cy="1335087"/>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just" eaLnBrk="1" hangingPunct="1"/>
            <a:r>
              <a:rPr lang="en-US" altLang="zh-CN" sz="1600" b="0" dirty="0">
                <a:solidFill>
                  <a:srgbClr val="282917"/>
                </a:solidFill>
                <a:latin typeface="Times New Roman" panose="02020603050405020304" pitchFamily="18" charset="0"/>
                <a:cs typeface="Times New Roman" panose="02020603050405020304" pitchFamily="18" charset="0"/>
              </a:rPr>
              <a:t>Linking features and benefits.</a:t>
            </a:r>
            <a:r>
              <a:rPr lang="zh-CN" altLang="en-US" sz="1600" b="0" dirty="0">
                <a:solidFill>
                  <a:srgbClr val="282917"/>
                </a:solidFill>
                <a:latin typeface="Times New Roman" panose="02020603050405020304" pitchFamily="18" charset="0"/>
                <a:cs typeface="Times New Roman" panose="02020603050405020304" pitchFamily="18" charset="0"/>
              </a:rPr>
              <a:t>突出特点好处</a:t>
            </a:r>
            <a:endParaRPr lang="en-US" altLang="zh-CN" sz="1600" b="0" dirty="0">
              <a:solidFill>
                <a:srgbClr val="282917"/>
              </a:solidFill>
              <a:latin typeface="Times New Roman" panose="02020603050405020304" pitchFamily="18" charset="0"/>
              <a:ea typeface="Times New Roman" panose="02020603050405020304" pitchFamily="18" charset="0"/>
            </a:endParaRPr>
          </a:p>
        </p:txBody>
      </p:sp>
      <p:sp>
        <p:nvSpPr>
          <p:cNvPr id="27662" name="_s1046"/>
          <p:cNvSpPr/>
          <p:nvPr/>
        </p:nvSpPr>
        <p:spPr>
          <a:xfrm>
            <a:off x="4024313" y="1816100"/>
            <a:ext cx="4997450" cy="1130300"/>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just" eaLnBrk="1" hangingPunct="1"/>
            <a:r>
              <a:rPr lang="en-US" altLang="zh-CN" sz="1600" b="0" dirty="0">
                <a:solidFill>
                  <a:srgbClr val="282917"/>
                </a:solidFill>
                <a:latin typeface="Times New Roman" panose="02020603050405020304" pitchFamily="18" charset="0"/>
                <a:cs typeface="Times New Roman" panose="02020603050405020304" pitchFamily="18" charset="0"/>
              </a:rPr>
              <a:t>You should know and understand every feature and advantage the product may have.</a:t>
            </a:r>
            <a:endParaRPr lang="en-US" altLang="zh-CN" sz="1600" b="0" dirty="0">
              <a:solidFill>
                <a:srgbClr val="282917"/>
              </a:solidFill>
              <a:latin typeface="Times New Roman" panose="02020603050405020304" pitchFamily="18" charset="0"/>
              <a:ea typeface="Times New Roman" panose="02020603050405020304" pitchFamily="18" charset="0"/>
            </a:endParaRPr>
          </a:p>
        </p:txBody>
      </p:sp>
      <p:sp>
        <p:nvSpPr>
          <p:cNvPr id="27663" name="_s1046"/>
          <p:cNvSpPr/>
          <p:nvPr/>
        </p:nvSpPr>
        <p:spPr>
          <a:xfrm>
            <a:off x="4070350" y="3225800"/>
            <a:ext cx="4964113" cy="1257300"/>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just" eaLnBrk="1" hangingPunct="1"/>
            <a:r>
              <a:rPr lang="en-US" altLang="zh-CN" sz="1600" b="0" dirty="0">
                <a:solidFill>
                  <a:srgbClr val="282917"/>
                </a:solidFill>
                <a:latin typeface="Times New Roman" panose="02020603050405020304" pitchFamily="18" charset="0"/>
                <a:cs typeface="Times New Roman" panose="02020603050405020304" pitchFamily="18" charset="0"/>
              </a:rPr>
              <a:t>Writing styles should always vary depending on the desired audience. You should research who uses and purchases the product to establish the tone and style of your audience and create a unique voice for your product.</a:t>
            </a:r>
            <a:endParaRPr lang="en-US" altLang="zh-CN" sz="1600" b="0" dirty="0">
              <a:solidFill>
                <a:srgbClr val="282917"/>
              </a:solidFill>
              <a:latin typeface="Times New Roman" panose="02020603050405020304" pitchFamily="18" charset="0"/>
              <a:ea typeface="Times New Roman" panose="02020603050405020304" pitchFamily="18" charset="0"/>
            </a:endParaRPr>
          </a:p>
        </p:txBody>
      </p:sp>
      <p:sp>
        <p:nvSpPr>
          <p:cNvPr id="27664" name="_s1046"/>
          <p:cNvSpPr/>
          <p:nvPr/>
        </p:nvSpPr>
        <p:spPr>
          <a:xfrm>
            <a:off x="4017963" y="4899025"/>
            <a:ext cx="5022850" cy="1298575"/>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just" eaLnBrk="1" hangingPunct="1"/>
            <a:r>
              <a:rPr lang="en-US" altLang="zh-CN" sz="1600" b="0" dirty="0">
                <a:solidFill>
                  <a:srgbClr val="282917"/>
                </a:solidFill>
                <a:latin typeface="Times New Roman" panose="02020603050405020304" pitchFamily="18" charset="0"/>
                <a:cs typeface="Times New Roman" panose="02020603050405020304" pitchFamily="18" charset="0"/>
              </a:rPr>
              <a:t>Use descriptive language to convey how any one feature will benefit the buyer and how purchasing the item will make the consumer's life easier. </a:t>
            </a:r>
            <a:endParaRPr lang="en-US" altLang="zh-CN" sz="16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barn(inVertical)">
                                      <p:cBhvr>
                                        <p:cTn id="7" dur="1000"/>
                                        <p:tgtEl>
                                          <p:spTgt spid="31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8674" name="AutoShape 13"/>
          <p:cNvCxnSpPr/>
          <p:nvPr/>
        </p:nvCxnSpPr>
        <p:spPr>
          <a:xfrm flipH="1">
            <a:off x="1520825" y="1555750"/>
            <a:ext cx="12700" cy="3179763"/>
          </a:xfrm>
          <a:prstGeom prst="straightConnector1">
            <a:avLst/>
          </a:prstGeom>
          <a:ln w="9525" cap="rnd" cmpd="sng">
            <a:solidFill>
              <a:srgbClr val="000000"/>
            </a:solidFill>
            <a:prstDash val="sysDot"/>
            <a:headEnd type="none" w="med" len="med"/>
            <a:tailEnd type="none" w="med" len="med"/>
          </a:ln>
        </p:spPr>
      </p:cxnSp>
      <p:cxnSp>
        <p:nvCxnSpPr>
          <p:cNvPr id="28675" name="AutoShape 10"/>
          <p:cNvCxnSpPr/>
          <p:nvPr/>
        </p:nvCxnSpPr>
        <p:spPr>
          <a:xfrm flipV="1">
            <a:off x="1543050" y="2444750"/>
            <a:ext cx="920750" cy="6350"/>
          </a:xfrm>
          <a:prstGeom prst="straightConnector1">
            <a:avLst/>
          </a:prstGeom>
          <a:ln w="9525" cap="rnd" cmpd="sng">
            <a:solidFill>
              <a:srgbClr val="000000"/>
            </a:solidFill>
            <a:prstDash val="sysDot"/>
            <a:headEnd type="none" w="med" len="med"/>
            <a:tailEnd type="none" w="med" len="med"/>
          </a:ln>
        </p:spPr>
      </p:cxnSp>
      <p:cxnSp>
        <p:nvCxnSpPr>
          <p:cNvPr id="28676" name="AutoShape 10"/>
          <p:cNvCxnSpPr/>
          <p:nvPr/>
        </p:nvCxnSpPr>
        <p:spPr>
          <a:xfrm>
            <a:off x="1520825" y="4724400"/>
            <a:ext cx="962025" cy="0"/>
          </a:xfrm>
          <a:prstGeom prst="straightConnector1">
            <a:avLst/>
          </a:prstGeom>
          <a:ln w="9525" cap="rnd" cmpd="sng">
            <a:solidFill>
              <a:srgbClr val="000000"/>
            </a:solidFill>
            <a:prstDash val="sysDot"/>
            <a:headEnd type="none" w="med" len="med"/>
            <a:tailEnd type="none" w="med" len="med"/>
          </a:ln>
        </p:spPr>
      </p:cxnSp>
      <p:sp>
        <p:nvSpPr>
          <p:cNvPr id="28677" name="_s1057"/>
          <p:cNvSpPr/>
          <p:nvPr/>
        </p:nvSpPr>
        <p:spPr>
          <a:xfrm>
            <a:off x="2452688" y="1793875"/>
            <a:ext cx="1420812" cy="1266825"/>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just" eaLnBrk="1" hangingPunct="1"/>
            <a:r>
              <a:rPr lang="en-US" altLang="zh-CN" sz="1600" b="0" dirty="0">
                <a:solidFill>
                  <a:srgbClr val="282917"/>
                </a:solidFill>
                <a:latin typeface="Times New Roman" panose="02020603050405020304" pitchFamily="18" charset="0"/>
                <a:cs typeface="Times New Roman" panose="02020603050405020304" pitchFamily="18" charset="0"/>
              </a:rPr>
              <a:t>Use clear and decisive language.</a:t>
            </a:r>
            <a:r>
              <a:rPr lang="zh-CN" altLang="en-US" sz="1600" b="0" dirty="0">
                <a:solidFill>
                  <a:srgbClr val="282917"/>
                </a:solidFill>
                <a:latin typeface="Times New Roman" panose="02020603050405020304" pitchFamily="18" charset="0"/>
                <a:cs typeface="Times New Roman" panose="02020603050405020304" pitchFamily="18" charset="0"/>
              </a:rPr>
              <a:t>语言清晰明确</a:t>
            </a:r>
            <a:endParaRPr lang="zh-CN" altLang="en-US" sz="1600" b="0" dirty="0">
              <a:solidFill>
                <a:srgbClr val="282917"/>
              </a:solidFill>
              <a:latin typeface="Times New Roman" panose="02020603050405020304" pitchFamily="18" charset="0"/>
              <a:ea typeface="Times New Roman" panose="02020603050405020304" pitchFamily="18" charset="0"/>
            </a:endParaRPr>
          </a:p>
        </p:txBody>
      </p:sp>
      <p:sp>
        <p:nvSpPr>
          <p:cNvPr id="28678" name="_s1057"/>
          <p:cNvSpPr/>
          <p:nvPr/>
        </p:nvSpPr>
        <p:spPr>
          <a:xfrm>
            <a:off x="2435225" y="4086225"/>
            <a:ext cx="1420813" cy="1266825"/>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eaLnBrk="1" hangingPunct="1"/>
            <a:r>
              <a:rPr lang="en-US" altLang="zh-CN" sz="1600" b="0" dirty="0">
                <a:solidFill>
                  <a:srgbClr val="282917"/>
                </a:solidFill>
                <a:latin typeface="Times New Roman" panose="02020603050405020304" pitchFamily="18" charset="0"/>
                <a:cs typeface="Times New Roman" panose="02020603050405020304" pitchFamily="18" charset="0"/>
              </a:rPr>
              <a:t>Include a call-to- action</a:t>
            </a:r>
            <a:r>
              <a:rPr lang="zh-CN" altLang="en-US" sz="1600" b="0" dirty="0">
                <a:solidFill>
                  <a:srgbClr val="282917"/>
                </a:solidFill>
                <a:latin typeface="Times New Roman" panose="02020603050405020304" pitchFamily="18" charset="0"/>
                <a:cs typeface="Times New Roman" panose="02020603050405020304" pitchFamily="18" charset="0"/>
              </a:rPr>
              <a:t>行动呼吁</a:t>
            </a:r>
            <a:endParaRPr lang="zh-CN" altLang="en-US" sz="1600" b="0" dirty="0">
              <a:solidFill>
                <a:srgbClr val="282917"/>
              </a:solidFill>
              <a:latin typeface="Times New Roman" panose="02020603050405020304" pitchFamily="18" charset="0"/>
              <a:ea typeface="Times New Roman" panose="02020603050405020304" pitchFamily="18" charset="0"/>
            </a:endParaRPr>
          </a:p>
        </p:txBody>
      </p:sp>
      <p:sp>
        <p:nvSpPr>
          <p:cNvPr id="28679" name="_s1046"/>
          <p:cNvSpPr/>
          <p:nvPr/>
        </p:nvSpPr>
        <p:spPr>
          <a:xfrm>
            <a:off x="4254500" y="1778000"/>
            <a:ext cx="4503738" cy="1339850"/>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just" eaLnBrk="1" hangingPunct="1"/>
            <a:r>
              <a:rPr lang="en-US" altLang="zh-CN" sz="1600" b="0" dirty="0">
                <a:solidFill>
                  <a:srgbClr val="282917"/>
                </a:solidFill>
                <a:latin typeface="Times New Roman" panose="02020603050405020304" pitchFamily="18" charset="0"/>
                <a:cs typeface="Times New Roman" panose="02020603050405020304" pitchFamily="18" charset="0"/>
              </a:rPr>
              <a:t>It's important when writing product descriptions to be concise. Use common language and terms that are easy to understand. Clearly describe the product without getting too technical or boring so the reader stays engaged.</a:t>
            </a:r>
            <a:endParaRPr lang="en-US" altLang="zh-CN" sz="1600" b="0" dirty="0">
              <a:solidFill>
                <a:srgbClr val="282917"/>
              </a:solidFill>
              <a:latin typeface="Times New Roman" panose="02020603050405020304" pitchFamily="18" charset="0"/>
              <a:ea typeface="Times New Roman" panose="02020603050405020304" pitchFamily="18" charset="0"/>
            </a:endParaRPr>
          </a:p>
        </p:txBody>
      </p:sp>
      <p:sp>
        <p:nvSpPr>
          <p:cNvPr id="28680" name="_s1046"/>
          <p:cNvSpPr/>
          <p:nvPr/>
        </p:nvSpPr>
        <p:spPr>
          <a:xfrm>
            <a:off x="4173538" y="4144963"/>
            <a:ext cx="4683125" cy="1239837"/>
          </a:xfrm>
          <a:prstGeom prst="roundRect">
            <a:avLst>
              <a:gd name="adj" fmla="val 16667"/>
            </a:avLst>
          </a:prstGeom>
          <a:solidFill>
            <a:srgbClr val="FFFFFF"/>
          </a:solidFill>
          <a:ln w="9525" cap="rnd" cmpd="sng">
            <a:solidFill>
              <a:srgbClr val="000000"/>
            </a:solidFill>
            <a:prstDash val="sysDot"/>
            <a:headEnd type="none" w="med" len="med"/>
            <a:tailEnd type="none" w="med" len="med"/>
          </a:ln>
        </p:spPr>
        <p:txBody>
          <a:bodyPr lIns="0" tIns="0" rIns="0" bIns="0" anchor="ctr" anchorCtr="0"/>
          <a:p>
            <a:pPr algn="just" eaLnBrk="1" hangingPunct="1"/>
            <a:r>
              <a:rPr lang="en-US" altLang="zh-CN" sz="1600" b="0" dirty="0">
                <a:solidFill>
                  <a:srgbClr val="282917"/>
                </a:solidFill>
                <a:latin typeface="Times New Roman" panose="02020603050405020304" pitchFamily="18" charset="0"/>
                <a:cs typeface="Times New Roman" panose="02020603050405020304" pitchFamily="18" charset="0"/>
              </a:rPr>
              <a:t>Not all product descriptions always ask for a sale, but it is advisable to be creative and encourage the potential buyer to purchase your product by telling them exactly how to do it.</a:t>
            </a:r>
            <a:endParaRPr lang="en-US" altLang="zh-CN" sz="16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20775" y="1031875"/>
            <a:ext cx="7820025" cy="77628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VI. </a:t>
            </a:r>
            <a:r>
              <a:rPr kumimoji="0" lang="en-US" altLang="zh-CN" sz="4000" b="1" i="0" u="sng"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Practice</a:t>
            </a: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                                    </a:t>
            </a:r>
            <a:br>
              <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Task 4 </a:t>
            </a:r>
            <a:b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Directions: Translate the following English sentences to Chinese and vice versa.</a:t>
            </a:r>
            <a:b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br>
              <a:rPr kumimoji="0" lang="en-US"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br>
              <a:rPr kumimoji="0" lang="zh-CN"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endParaRPr kumimoji="0" lang="zh-CN" altLang="en-US"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989013" y="1779588"/>
            <a:ext cx="7961313" cy="4606925"/>
          </a:xfrm>
        </p:spPr>
        <p:txBody>
          <a:bodyPr vert="horz" wrap="square" lIns="91440" tIns="45720" rIns="91440" bIns="45720" numCol="1" anchor="t" anchorCtr="0" compatLnSpc="1"/>
          <a:lstStyle/>
          <a:p>
            <a:pPr marL="609600" marR="0" lvl="0" indent="-609600" algn="l" defTabSz="914400" rtl="0" eaLnBrk="0" fontAlgn="base" latinLnBrk="0" hangingPunct="0">
              <a:lnSpc>
                <a:spcPct val="100000"/>
              </a:lnSpc>
              <a:spcBef>
                <a:spcPct val="20000"/>
              </a:spcBef>
              <a:spcAft>
                <a:spcPct val="0"/>
              </a:spcAft>
              <a:buClrTx/>
              <a:buSzPct val="85000"/>
              <a:buFont typeface="Wingdings" panose="05000000000000000000" pitchFamily="2" charset="2"/>
              <a:buAutoNum type="arabicPeriod"/>
              <a:defRPr/>
            </a:pPr>
            <a:r>
              <a:rPr kumimoji="0" lang="en-US" altLang="zh-CN" sz="2000" b="0" i="0" u="dotted"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Competitively-priced quality products </a:t>
            </a:r>
            <a:r>
              <a:rPr kumimoji="0" lang="en-US" altLang="zh-CN"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are the most desirable.</a:t>
            </a:r>
            <a:r>
              <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（物美价廉的产品）</a:t>
            </a:r>
            <a:endPar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endParaRPr>
          </a:p>
          <a:p>
            <a:pPr marL="609600" marR="0" lvl="0" indent="-609600" algn="l" defTabSz="914400" rtl="0" eaLnBrk="0" fontAlgn="base" latinLnBrk="0" hangingPunct="0">
              <a:lnSpc>
                <a:spcPct val="100000"/>
              </a:lnSpc>
              <a:spcBef>
                <a:spcPct val="20000"/>
              </a:spcBef>
              <a:spcAft>
                <a:spcPct val="0"/>
              </a:spcAft>
              <a:buClrTx/>
              <a:buSzPct val="85000"/>
              <a:buFont typeface="Wingdings" panose="05000000000000000000" pitchFamily="2" charset="2"/>
              <a:buAutoNum type="arabicPeriod"/>
              <a:defRPr/>
            </a:pPr>
            <a:endPar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endParaRPr>
          </a:p>
          <a:p>
            <a:pPr marL="609600" marR="0" lvl="0" indent="-609600" algn="l" defTabSz="914400" rtl="0" eaLnBrk="0" fontAlgn="base" latinLnBrk="0" hangingPunct="0">
              <a:lnSpc>
                <a:spcPct val="100000"/>
              </a:lnSpc>
              <a:spcBef>
                <a:spcPct val="20000"/>
              </a:spcBef>
              <a:spcAft>
                <a:spcPct val="0"/>
              </a:spcAft>
              <a:buClrTx/>
              <a:buSzPct val="85000"/>
              <a:buFont typeface="Wingdings" panose="05000000000000000000" pitchFamily="2" charset="2"/>
              <a:buAutoNum type="arabicPeriod"/>
              <a:defRPr/>
            </a:pPr>
            <a:r>
              <a:rPr kumimoji="0" lang="en-US" altLang="zh-CN"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This mountain bike is </a:t>
            </a:r>
            <a:r>
              <a:rPr kumimoji="0" lang="en-US" altLang="zh-CN" sz="2000" b="0" i="0" u="dotted"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suitable for children aged </a:t>
            </a:r>
            <a:r>
              <a:rPr kumimoji="0" lang="en-US" altLang="zh-CN"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10-16. </a:t>
            </a:r>
            <a:r>
              <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（适合年龄</a:t>
            </a:r>
            <a:r>
              <a:rPr kumimoji="0" lang="en-US" altLang="zh-CN"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10-16</a:t>
            </a:r>
            <a:r>
              <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岁小孩）</a:t>
            </a:r>
            <a:endPar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endParaRPr>
          </a:p>
          <a:p>
            <a:pPr marL="609600" marR="0" lvl="0" indent="-609600" algn="l" defTabSz="914400" rtl="0" eaLnBrk="0" fontAlgn="base" latinLnBrk="0" hangingPunct="0">
              <a:lnSpc>
                <a:spcPct val="100000"/>
              </a:lnSpc>
              <a:spcBef>
                <a:spcPct val="20000"/>
              </a:spcBef>
              <a:spcAft>
                <a:spcPct val="0"/>
              </a:spcAft>
              <a:buClrTx/>
              <a:buSzPct val="85000"/>
              <a:buFont typeface="Wingdings" panose="05000000000000000000" pitchFamily="2" charset="2"/>
              <a:buAutoNum type="arabicPeriod"/>
              <a:defRPr/>
            </a:pPr>
            <a:endParaRPr kumimoji="0" lang="zh-CN" altLang="en-US" sz="2000" b="0" i="0" u="sng" strike="noStrike" kern="1200" cap="none" spc="0" normalizeH="0" baseline="0" noProof="0" dirty="0">
              <a:ln>
                <a:noFill/>
              </a:ln>
              <a:solidFill>
                <a:srgbClr val="1C1C1C"/>
              </a:solidFill>
              <a:effectLst/>
              <a:uLnTx/>
              <a:uFillTx/>
              <a:latin typeface="Times New Roman" panose="02020603050405020304" pitchFamily="18" charset="0"/>
              <a:ea typeface="+mn-ea"/>
              <a:cs typeface="+mn-cs"/>
            </a:endParaRPr>
          </a:p>
          <a:p>
            <a:pPr marL="609600" marR="0" lvl="0" indent="-609600" algn="l" defTabSz="914400" rtl="0" eaLnBrk="0" fontAlgn="base" latinLnBrk="0" hangingPunct="0">
              <a:lnSpc>
                <a:spcPct val="100000"/>
              </a:lnSpc>
              <a:spcBef>
                <a:spcPct val="20000"/>
              </a:spcBef>
              <a:spcAft>
                <a:spcPct val="0"/>
              </a:spcAft>
              <a:buClrTx/>
              <a:buSzPct val="85000"/>
              <a:buFont typeface="Wingdings" panose="05000000000000000000" pitchFamily="2" charset="2"/>
              <a:buAutoNum type="arabicPeriod"/>
              <a:defRPr/>
            </a:pPr>
            <a:r>
              <a:rPr kumimoji="0" lang="en-US" altLang="zh-CN" sz="2000" b="0" i="0" u="dotted"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Avoid</a:t>
            </a:r>
            <a:r>
              <a:rPr kumimoji="0" lang="en-US" altLang="zh-CN"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 alcohol and having pepper, chives, fried food and unripe or cool fruits during the use of this product.</a:t>
            </a:r>
            <a:r>
              <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（禁止）</a:t>
            </a:r>
            <a:r>
              <a:rPr kumimoji="0" lang="en-US" altLang="zh-CN"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 </a:t>
            </a:r>
            <a:endParaRPr kumimoji="0" lang="en-US" altLang="zh-CN"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endParaRPr>
          </a:p>
        </p:txBody>
      </p:sp>
      <p:sp>
        <p:nvSpPr>
          <p:cNvPr id="4" name="文本框 3"/>
          <p:cNvSpPr txBox="1"/>
          <p:nvPr/>
        </p:nvSpPr>
        <p:spPr>
          <a:xfrm>
            <a:off x="989330" y="2232025"/>
            <a:ext cx="7680325" cy="3291840"/>
          </a:xfrm>
          <a:prstGeom prst="rect">
            <a:avLst/>
          </a:prstGeom>
          <a:noFill/>
        </p:spPr>
        <p:txBody>
          <a:bodyPr wrap="square" rtlCol="0" anchor="t">
            <a:spAutoFit/>
            <a:scene3d>
              <a:camera prst="orthographicFront"/>
              <a:lightRig rig="threePt" dir="t"/>
            </a:scene3d>
          </a:bodyPr>
          <a:p>
            <a:pPr marL="609600" indent="-609600">
              <a:lnSpc>
                <a:spcPct val="190000"/>
              </a:lnSpc>
              <a:buFont typeface="+mj-lt"/>
              <a:buAutoNum type="arabicPeriod"/>
            </a:pPr>
            <a:r>
              <a:rPr lang="zh-CN"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sym typeface="+mn-ea"/>
              </a:rPr>
              <a:t>物美价廉的产品最受人喜爱。</a:t>
            </a:r>
            <a:endParaRPr lang="zh-CN"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sym typeface="+mn-ea"/>
            </a:endParaRPr>
          </a:p>
          <a:p>
            <a:pPr marL="457200" indent="-457200">
              <a:lnSpc>
                <a:spcPct val="190000"/>
              </a:lnSpc>
              <a:buFont typeface="+mj-lt"/>
              <a:buAutoNum type="arabicPeriod"/>
            </a:pPr>
            <a:endParaRPr lang="zh-CN"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endParaRPr>
          </a:p>
          <a:p>
            <a:pPr marL="609600" indent="-609600">
              <a:lnSpc>
                <a:spcPct val="190000"/>
              </a:lnSpc>
              <a:buFont typeface="+mj-lt"/>
              <a:buAutoNum type="arabicPeriod"/>
            </a:pPr>
            <a:r>
              <a:rPr lang="zh-CN"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sym typeface="+mn-ea"/>
              </a:rPr>
              <a:t>这款山地自行车适合年龄</a:t>
            </a:r>
            <a:r>
              <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sym typeface="+mn-ea"/>
              </a:rPr>
              <a:t>10-16</a:t>
            </a:r>
            <a:r>
              <a:rPr lang="zh-CN" altLang="en-US"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sym typeface="+mn-ea"/>
              </a:rPr>
              <a:t>岁小孩。</a:t>
            </a:r>
            <a:endParaRPr lang="zh-CN" altLang="en-US"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sym typeface="+mn-ea"/>
            </a:endParaRPr>
          </a:p>
          <a:p>
            <a:pPr marL="457200" indent="-457200">
              <a:lnSpc>
                <a:spcPct val="190000"/>
              </a:lnSpc>
              <a:buFont typeface="+mj-lt"/>
              <a:buAutoNum type="arabicPeriod"/>
            </a:pPr>
            <a:endParaRPr lang="zh-CN" altLang="en-US"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endParaRPr>
          </a:p>
          <a:p>
            <a:pPr marL="609600" indent="-609600">
              <a:lnSpc>
                <a:spcPct val="140000"/>
              </a:lnSpc>
              <a:buFont typeface="+mj-lt"/>
              <a:buAutoNum type="arabicPeriod"/>
            </a:pPr>
            <a:r>
              <a:rPr lang="zh-CN" altLang="en-US"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sym typeface="+mn-ea"/>
              </a:rPr>
              <a:t>服用本品过程中请禁食辣椒、韭菜以及油炸、煎、炒类食物，忌食生、冷瓜果。</a:t>
            </a:r>
            <a:endParaRPr lang="zh-CN" altLang="en-US"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sym typeface="+mn-ea"/>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20775" y="1031875"/>
            <a:ext cx="7820025" cy="77628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VI. </a:t>
            </a:r>
            <a:r>
              <a:rPr kumimoji="0" lang="en-US" altLang="zh-CN" sz="4000" b="1" i="0" u="sng"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Practice</a:t>
            </a: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                                    </a:t>
            </a:r>
            <a:br>
              <a:rPr kumimoji="0" lang="zh-CN"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Task 4 </a:t>
            </a:r>
            <a:br>
              <a:rPr kumimoji="0" lang="en-US" altLang="zh-CN" sz="2400" b="1" i="1"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Directions: Translate the following English sentences to Chinese and vice versa.</a:t>
            </a:r>
            <a:br>
              <a:rPr kumimoji="0" lang="en-US" altLang="zh-CN" sz="24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br>
            <a:br>
              <a:rPr kumimoji="0" lang="en-US"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br>
              <a:rPr kumimoji="0" lang="zh-CN" altLang="zh-CN"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rPr>
            </a:br>
            <a:endParaRPr kumimoji="0" lang="zh-CN" altLang="en-US" sz="2400" b="1" i="0" u="none" strike="noStrike" kern="1200" cap="none" spc="0" normalizeH="0" baseline="0" noProof="0" dirty="0">
              <a:ln>
                <a:noFill/>
              </a:ln>
              <a:solidFill>
                <a:schemeClr val="tx2"/>
              </a:solidFill>
              <a:effectLst/>
              <a:uLnTx/>
              <a:uFillTx/>
              <a:latin typeface="Times New Roman" panose="02020603050405020304" pitchFamily="18" charset="0"/>
              <a:ea typeface="+mj-ea"/>
              <a:cs typeface="Times New Roman" panose="02020603050405020304" pitchFamily="18" charset="0"/>
            </a:endParaRPr>
          </a:p>
        </p:txBody>
      </p:sp>
      <p:sp>
        <p:nvSpPr>
          <p:cNvPr id="3" name="内容占位符 2"/>
          <p:cNvSpPr>
            <a:spLocks noGrp="1"/>
          </p:cNvSpPr>
          <p:nvPr>
            <p:ph idx="1"/>
          </p:nvPr>
        </p:nvSpPr>
        <p:spPr>
          <a:xfrm>
            <a:off x="989013" y="1779588"/>
            <a:ext cx="7961313" cy="4606925"/>
          </a:xfrm>
        </p:spPr>
        <p:txBody>
          <a:bodyPr vert="horz" wrap="square" lIns="91440" tIns="45720" rIns="91440" bIns="45720" numCol="1" anchor="t" anchorCtr="0" compatLnSpc="1"/>
          <a:lstStyle/>
          <a:p>
            <a:pPr marL="0" marR="0" lvl="0" indent="0" algn="l" defTabSz="914400" rtl="0" eaLnBrk="0" fontAlgn="base" latinLnBrk="0" hangingPunct="0">
              <a:lnSpc>
                <a:spcPct val="210000"/>
              </a:lnSpc>
              <a:spcBef>
                <a:spcPct val="20000"/>
              </a:spcBef>
              <a:spcAft>
                <a:spcPct val="0"/>
              </a:spcAft>
              <a:buClrTx/>
              <a:buSzPct val="85000"/>
              <a:buFont typeface="Wingdings" panose="05000000000000000000" pitchFamily="2" charset="2"/>
              <a:buNone/>
              <a:defRPr/>
            </a:pPr>
            <a:r>
              <a:rPr kumimoji="0" lang="en-US" altLang="zh-CN"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4. Please keep this instruction for </a:t>
            </a:r>
            <a:r>
              <a:rPr kumimoji="0" lang="en-US" altLang="zh-CN" sz="2000" b="0" i="0" u="dotted"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further reference</a:t>
            </a:r>
            <a:r>
              <a:rPr kumimoji="0" lang="en-US" altLang="zh-CN"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 </a:t>
            </a:r>
            <a:r>
              <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（将来查询）</a:t>
            </a:r>
            <a:endPar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endParaRPr>
          </a:p>
          <a:p>
            <a:pPr marL="0" marR="0" lvl="0" indent="0" algn="l" defTabSz="914400" rtl="0" eaLnBrk="0" fontAlgn="base" latinLnBrk="0" hangingPunct="0">
              <a:lnSpc>
                <a:spcPct val="210000"/>
              </a:lnSpc>
              <a:spcBef>
                <a:spcPct val="20000"/>
              </a:spcBef>
              <a:spcAft>
                <a:spcPct val="0"/>
              </a:spcAft>
              <a:buClrTx/>
              <a:buSzPct val="85000"/>
              <a:buFont typeface="+mj-lt"/>
              <a:buNone/>
              <a:defRPr/>
            </a:pPr>
            <a:r>
              <a:rPr kumimoji="0" lang="en-US" altLang="zh-CN"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5. Come and see our </a:t>
            </a:r>
            <a:r>
              <a:rPr kumimoji="0" lang="en-US" altLang="zh-CN" sz="2000" b="0" i="0" u="dotted"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wide range of </a:t>
            </a:r>
            <a:r>
              <a:rPr kumimoji="0" lang="en-US" altLang="zh-CN"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computers and printers. </a:t>
            </a:r>
            <a:r>
              <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（多系列）</a:t>
            </a:r>
            <a:endPar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endParaRPr>
          </a:p>
          <a:p>
            <a:pPr marL="0" marR="0" lvl="0" indent="0" algn="l" defTabSz="914400" rtl="0" eaLnBrk="0" fontAlgn="base" latinLnBrk="0" hangingPunct="0">
              <a:lnSpc>
                <a:spcPct val="210000"/>
              </a:lnSpc>
              <a:spcBef>
                <a:spcPct val="20000"/>
              </a:spcBef>
              <a:spcAft>
                <a:spcPct val="0"/>
              </a:spcAft>
              <a:buClrTx/>
              <a:buSzPct val="85000"/>
              <a:buFont typeface="Wingdings" panose="05000000000000000000" pitchFamily="2" charset="2"/>
              <a:buNone/>
              <a:defRPr/>
            </a:pPr>
            <a:r>
              <a:rPr lang="en-US" altLang="zh-CN" sz="2000" b="0" noProof="0" dirty="0">
                <a:ln>
                  <a:noFill/>
                </a:ln>
                <a:solidFill>
                  <a:srgbClr val="1C1C1C"/>
                </a:solidFill>
                <a:effectLst/>
                <a:uLnTx/>
                <a:uFillTx/>
                <a:latin typeface="Times New Roman" panose="02020603050405020304" pitchFamily="18" charset="0"/>
                <a:sym typeface="+mn-ea"/>
              </a:rPr>
              <a:t>6. </a:t>
            </a:r>
            <a:r>
              <a:rPr lang="zh-CN" altLang="en-US" sz="2000" b="0" noProof="0" dirty="0">
                <a:ln>
                  <a:noFill/>
                </a:ln>
                <a:solidFill>
                  <a:srgbClr val="1C1C1C"/>
                </a:solidFill>
                <a:effectLst/>
                <a:uLnTx/>
                <a:uFillTx/>
                <a:latin typeface="Times New Roman" panose="02020603050405020304" pitchFamily="18" charset="0"/>
                <a:sym typeface="+mn-ea"/>
              </a:rPr>
              <a:t>我们的产品</a:t>
            </a:r>
            <a:r>
              <a:rPr lang="zh-CN" altLang="en-US" sz="2000" b="0" u="dotted" noProof="0" dirty="0">
                <a:ln>
                  <a:noFill/>
                </a:ln>
                <a:solidFill>
                  <a:srgbClr val="1C1C1C"/>
                </a:solidFill>
                <a:effectLst/>
                <a:uLnTx/>
                <a:uFillTx/>
                <a:latin typeface="Times New Roman" panose="02020603050405020304" pitchFamily="18" charset="0"/>
                <a:sym typeface="+mn-ea"/>
              </a:rPr>
              <a:t>完全满足</a:t>
            </a:r>
            <a:r>
              <a:rPr lang="zh-CN" altLang="en-US" sz="2000" b="0" noProof="0" dirty="0">
                <a:ln>
                  <a:noFill/>
                </a:ln>
                <a:solidFill>
                  <a:srgbClr val="1C1C1C"/>
                </a:solidFill>
                <a:effectLst/>
                <a:uLnTx/>
                <a:uFillTx/>
                <a:latin typeface="Times New Roman" panose="02020603050405020304" pitchFamily="18" charset="0"/>
                <a:sym typeface="+mn-ea"/>
              </a:rPr>
              <a:t>每一个用户的具体要求</a:t>
            </a:r>
            <a:r>
              <a:rPr lang="en-US" altLang="zh-CN" sz="2000" b="0" noProof="0" dirty="0">
                <a:ln>
                  <a:noFill/>
                </a:ln>
                <a:solidFill>
                  <a:srgbClr val="1C1C1C"/>
                </a:solidFill>
                <a:effectLst/>
                <a:uLnTx/>
                <a:uFillTx/>
                <a:latin typeface="Times New Roman" panose="02020603050405020304" pitchFamily="18" charset="0"/>
                <a:sym typeface="+mn-ea"/>
              </a:rPr>
              <a:t>. </a:t>
            </a:r>
            <a:r>
              <a:rPr lang="zh-CN" altLang="en-US" sz="2000" b="0" noProof="0" dirty="0">
                <a:ln>
                  <a:noFill/>
                </a:ln>
                <a:solidFill>
                  <a:srgbClr val="1C1C1C"/>
                </a:solidFill>
                <a:effectLst/>
                <a:uLnTx/>
                <a:uFillTx/>
                <a:latin typeface="Times New Roman" panose="02020603050405020304" pitchFamily="18" charset="0"/>
                <a:sym typeface="+mn-ea"/>
              </a:rPr>
              <a:t>（</a:t>
            </a:r>
            <a:r>
              <a:rPr lang="en-US" altLang="zh-CN" sz="2000" b="0" noProof="0" dirty="0">
                <a:ln>
                  <a:noFill/>
                </a:ln>
                <a:solidFill>
                  <a:srgbClr val="1C1C1C"/>
                </a:solidFill>
                <a:effectLst/>
                <a:uLnTx/>
                <a:uFillTx/>
                <a:latin typeface="Times New Roman" panose="02020603050405020304" pitchFamily="18" charset="0"/>
                <a:sym typeface="+mn-ea"/>
              </a:rPr>
              <a:t>fully satisfy</a:t>
            </a:r>
            <a:r>
              <a:rPr lang="zh-CN" altLang="en-US" sz="2000" b="0" noProof="0" dirty="0">
                <a:ln>
                  <a:noFill/>
                </a:ln>
                <a:solidFill>
                  <a:srgbClr val="1C1C1C"/>
                </a:solidFill>
                <a:effectLst/>
                <a:uLnTx/>
                <a:uFillTx/>
                <a:latin typeface="Times New Roman" panose="02020603050405020304" pitchFamily="18" charset="0"/>
                <a:sym typeface="+mn-ea"/>
              </a:rPr>
              <a:t>）</a:t>
            </a:r>
            <a:endPar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endParaRPr>
          </a:p>
          <a:p>
            <a:pPr marL="0" marR="0" lvl="0" indent="0" algn="l" defTabSz="914400" rtl="0" eaLnBrk="0" fontAlgn="base" latinLnBrk="0" hangingPunct="0">
              <a:lnSpc>
                <a:spcPct val="210000"/>
              </a:lnSpc>
              <a:spcBef>
                <a:spcPct val="20000"/>
              </a:spcBef>
              <a:spcAft>
                <a:spcPct val="0"/>
              </a:spcAft>
              <a:buClrTx/>
              <a:buSzPct val="85000"/>
              <a:buFont typeface="Wingdings" panose="05000000000000000000" pitchFamily="2" charset="2"/>
              <a:buNone/>
              <a:defRPr/>
            </a:pPr>
            <a:r>
              <a:rPr lang="en-US" altLang="zh-CN" sz="2000" b="0" noProof="0" dirty="0">
                <a:ln>
                  <a:noFill/>
                </a:ln>
                <a:solidFill>
                  <a:srgbClr val="1C1C1C"/>
                </a:solidFill>
                <a:effectLst/>
                <a:uLnTx/>
                <a:uFillTx/>
                <a:latin typeface="Times New Roman" panose="02020603050405020304" pitchFamily="18" charset="0"/>
                <a:sym typeface="+mn-ea"/>
              </a:rPr>
              <a:t>7. </a:t>
            </a:r>
            <a:r>
              <a:rPr lang="zh-CN" altLang="en-US" sz="2000" b="0" noProof="0" dirty="0">
                <a:ln>
                  <a:noFill/>
                </a:ln>
                <a:solidFill>
                  <a:srgbClr val="1C1C1C"/>
                </a:solidFill>
                <a:effectLst/>
                <a:uLnTx/>
                <a:uFillTx/>
                <a:latin typeface="Times New Roman" panose="02020603050405020304" pitchFamily="18" charset="0"/>
                <a:sym typeface="+mn-ea"/>
              </a:rPr>
              <a:t>我们的产品</a:t>
            </a:r>
            <a:r>
              <a:rPr lang="zh-CN" altLang="en-US" sz="2000" b="0" u="dotted" noProof="0" dirty="0">
                <a:ln>
                  <a:noFill/>
                </a:ln>
                <a:solidFill>
                  <a:srgbClr val="1C1C1C"/>
                </a:solidFill>
                <a:effectLst/>
                <a:uLnTx/>
                <a:uFillTx/>
                <a:latin typeface="Times New Roman" panose="02020603050405020304" pitchFamily="18" charset="0"/>
                <a:sym typeface="+mn-ea"/>
              </a:rPr>
              <a:t>广泛应用于</a:t>
            </a:r>
            <a:r>
              <a:rPr lang="zh-CN" altLang="en-US" sz="2000" b="0" noProof="0" dirty="0">
                <a:ln>
                  <a:noFill/>
                </a:ln>
                <a:solidFill>
                  <a:srgbClr val="1C1C1C"/>
                </a:solidFill>
                <a:effectLst/>
                <a:uLnTx/>
                <a:uFillTx/>
                <a:latin typeface="Times New Roman" panose="02020603050405020304" pitchFamily="18" charset="0"/>
                <a:sym typeface="+mn-ea"/>
              </a:rPr>
              <a:t>药品食品。（</a:t>
            </a:r>
            <a:r>
              <a:rPr lang="en-US" altLang="zh-CN" sz="2000" b="0" noProof="0" dirty="0">
                <a:ln>
                  <a:noFill/>
                </a:ln>
                <a:solidFill>
                  <a:srgbClr val="1C1C1C"/>
                </a:solidFill>
                <a:effectLst/>
                <a:uLnTx/>
                <a:uFillTx/>
                <a:latin typeface="Times New Roman" panose="02020603050405020304" pitchFamily="18" charset="0"/>
                <a:sym typeface="+mn-ea"/>
              </a:rPr>
              <a:t>be widely applied to</a:t>
            </a:r>
            <a:r>
              <a:rPr lang="zh-CN" altLang="en-US" sz="2000" b="0" noProof="0" dirty="0">
                <a:ln>
                  <a:noFill/>
                </a:ln>
                <a:solidFill>
                  <a:srgbClr val="1C1C1C"/>
                </a:solidFill>
                <a:effectLst/>
                <a:uLnTx/>
                <a:uFillTx/>
                <a:latin typeface="Times New Roman" panose="02020603050405020304" pitchFamily="18" charset="0"/>
                <a:sym typeface="+mn-ea"/>
              </a:rPr>
              <a:t>）</a:t>
            </a:r>
            <a:endPar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endParaRPr>
          </a:p>
          <a:p>
            <a:pPr marL="0" marR="0" lvl="0" indent="0" algn="l" defTabSz="914400" rtl="0" eaLnBrk="0" fontAlgn="base" latinLnBrk="0" hangingPunct="0">
              <a:lnSpc>
                <a:spcPct val="100000"/>
              </a:lnSpc>
              <a:spcBef>
                <a:spcPct val="20000"/>
              </a:spcBef>
              <a:spcAft>
                <a:spcPct val="0"/>
              </a:spcAft>
              <a:buClrTx/>
              <a:buSzPct val="85000"/>
              <a:buFont typeface="+mj-lt"/>
              <a:buNone/>
              <a:defRPr/>
            </a:pPr>
            <a:r>
              <a:rPr kumimoji="0" lang="en-US" altLang="zh-CN" sz="2000" b="1" i="0" u="none" strike="noStrike" kern="1200" cap="none" spc="0" normalizeH="0" baseline="0" noProof="0" dirty="0">
                <a:ln>
                  <a:noFill/>
                </a:ln>
                <a:solidFill>
                  <a:srgbClr val="1C1C1C"/>
                </a:solidFill>
                <a:effectLst/>
                <a:uLnTx/>
                <a:uFillTx/>
                <a:latin typeface="Times New Roman" panose="02020603050405020304" pitchFamily="18" charset="0"/>
                <a:ea typeface="+mn-ea"/>
                <a:cs typeface="Times New Roman" panose="02020603050405020304" pitchFamily="18" charset="0"/>
              </a:rPr>
              <a:t> </a:t>
            </a:r>
            <a:endParaRPr kumimoji="0" lang="zh-CN" altLang="en-US" sz="2000" b="1" i="0" u="none" strike="noStrike" kern="1200" cap="none" spc="0" normalizeH="0" baseline="0" noProof="0" dirty="0">
              <a:ln>
                <a:noFill/>
              </a:ln>
              <a:solidFill>
                <a:srgbClr val="1C1C1C"/>
              </a:solidFill>
              <a:effectLst/>
              <a:uLnTx/>
              <a:uFillTx/>
              <a:latin typeface="Times New Roman" panose="02020603050405020304" pitchFamily="18" charset="0"/>
              <a:ea typeface="+mn-ea"/>
              <a:cs typeface="Times New Roman" panose="02020603050405020304" pitchFamily="18" charset="0"/>
            </a:endParaRPr>
          </a:p>
        </p:txBody>
      </p:sp>
      <p:sp>
        <p:nvSpPr>
          <p:cNvPr id="4" name="文本框 3"/>
          <p:cNvSpPr txBox="1"/>
          <p:nvPr/>
        </p:nvSpPr>
        <p:spPr>
          <a:xfrm>
            <a:off x="948055" y="2172335"/>
            <a:ext cx="8295640" cy="2799715"/>
          </a:xfrm>
          <a:prstGeom prst="rect">
            <a:avLst/>
          </a:prstGeom>
          <a:noFill/>
        </p:spPr>
        <p:txBody>
          <a:bodyPr wrap="square" rtlCol="0" anchor="t">
            <a:spAutoFit/>
            <a:scene3d>
              <a:camera prst="orthographicFront"/>
              <a:lightRig rig="threePt" dir="t"/>
            </a:scene3d>
          </a:bodyPr>
          <a:p>
            <a:pPr marL="609600" indent="-609600">
              <a:lnSpc>
                <a:spcPct val="220000"/>
              </a:lnSpc>
              <a:buFont typeface="+mj-lt"/>
              <a:buAutoNum type="arabicPeriod" startAt="4"/>
            </a:pPr>
            <a:r>
              <a:rPr lang="zh-CN" altLang="en-US"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sym typeface="+mn-ea"/>
              </a:rPr>
              <a:t>请妥善保管好本说明书以便将来查询。</a:t>
            </a:r>
            <a:endParaRPr lang="zh-CN" altLang="en-US"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endParaRPr>
          </a:p>
          <a:p>
            <a:pPr marL="609600" indent="-609600">
              <a:lnSpc>
                <a:spcPct val="220000"/>
              </a:lnSpc>
              <a:buFont typeface="+mj-lt"/>
              <a:buAutoNum type="arabicPeriod" startAt="4"/>
            </a:pPr>
            <a:r>
              <a:rPr lang="zh-CN" altLang="en-US"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sym typeface="+mn-ea"/>
              </a:rPr>
              <a:t>来看看我们多种多样的电脑和打印机。</a:t>
            </a:r>
            <a:endParaRPr lang="zh-CN" altLang="en-US"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endParaRPr>
          </a:p>
          <a:p>
            <a:pPr marL="609600" indent="-609600">
              <a:lnSpc>
                <a:spcPct val="220000"/>
              </a:lnSpc>
              <a:buFont typeface="+mj-lt"/>
              <a:buAutoNum type="arabicPeriod" startAt="4"/>
            </a:pPr>
            <a:r>
              <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sym typeface="+mn-ea"/>
              </a:rPr>
              <a:t>Our products can fully satisfy the specific requirements of the customer.  </a:t>
            </a:r>
            <a:endPar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endParaRPr>
          </a:p>
          <a:p>
            <a:pPr marL="609600" indent="-609600">
              <a:lnSpc>
                <a:spcPct val="220000"/>
              </a:lnSpc>
              <a:buFont typeface="+mj-lt"/>
              <a:buAutoNum type="arabicPeriod" startAt="4"/>
            </a:pPr>
            <a:r>
              <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sym typeface="+mn-ea"/>
              </a:rPr>
              <a:t>Our products are widely applied to medicines and food.</a:t>
            </a:r>
            <a:endParaRPr lang="en-US" altLang="zh-CN" sz="2000" b="0" dirty="0">
              <a:solidFill>
                <a:schemeClr val="accent1"/>
              </a:solidFill>
              <a:effectLst>
                <a:outerShdw blurRad="38100" dist="25400" dir="5400000" algn="ctr" rotWithShape="0">
                  <a:srgbClr val="6E747A">
                    <a:alpha val="43000"/>
                  </a:srgbClr>
                </a:outerShdw>
              </a:effectLst>
              <a:latin typeface="Times New Roman" panose="02020603050405020304" pitchFamily="18" charset="0"/>
              <a:sym typeface="+mn-ea"/>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标题 1"/>
          <p:cNvSpPr>
            <a:spLocks noGrp="1"/>
          </p:cNvSpPr>
          <p:nvPr>
            <p:ph type="title"/>
          </p:nvPr>
        </p:nvSpPr>
        <p:spPr/>
        <p:txBody>
          <a:bodyPr vert="horz" wrap="square" lIns="91440" tIns="45720" rIns="91440" bIns="45720" anchor="ctr" anchorCtr="0"/>
          <a:p>
            <a:endParaRPr lang="zh-CN" altLang="en-US" dirty="0"/>
          </a:p>
        </p:txBody>
      </p:sp>
      <p:sp>
        <p:nvSpPr>
          <p:cNvPr id="3" name="内容占位符 2"/>
          <p:cNvSpPr>
            <a:spLocks noGrp="1"/>
          </p:cNvSpPr>
          <p:nvPr>
            <p:ph idx="1"/>
          </p:nvPr>
        </p:nvSpPr>
        <p:spPr>
          <a:xfrm>
            <a:off x="1182053" y="1333183"/>
            <a:ext cx="7961313" cy="3008313"/>
          </a:xfrm>
        </p:spPr>
        <p:txBody>
          <a:bodyPr vert="horz" wrap="square" lIns="91440" tIns="45720" rIns="91440" bIns="45720" numCol="1" anchor="t" anchorCtr="0" compatLnSpc="1"/>
          <a:lstStyle/>
          <a:p>
            <a:pPr marL="0" marR="0" lvl="0" indent="0" algn="l" defTabSz="914400" rtl="0" eaLnBrk="0" fontAlgn="base" latinLnBrk="0" hangingPunct="0">
              <a:lnSpc>
                <a:spcPct val="140000"/>
              </a:lnSpc>
              <a:spcBef>
                <a:spcPct val="20000"/>
              </a:spcBef>
              <a:spcAft>
                <a:spcPct val="0"/>
              </a:spcAft>
              <a:buClrTx/>
              <a:buSzPct val="85000"/>
              <a:buFont typeface="+mj-lt"/>
              <a:buNone/>
              <a:defRPr/>
            </a:pPr>
            <a:r>
              <a:rPr kumimoji="0" lang="en-US" altLang="zh-CN"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8. </a:t>
            </a:r>
            <a:r>
              <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将冰箱</a:t>
            </a:r>
            <a:r>
              <a:rPr kumimoji="0" lang="zh-CN" altLang="en-US" sz="2000" b="0" i="0" u="sng"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安放</a:t>
            </a:r>
            <a:r>
              <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在平坦的地方（</a:t>
            </a:r>
            <a:r>
              <a:rPr kumimoji="0" lang="en-US" altLang="zh-CN"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place</a:t>
            </a:r>
            <a:r>
              <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a:t>
            </a:r>
            <a:endPar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endParaRPr>
          </a:p>
          <a:p>
            <a:pPr marL="609600" marR="0" lvl="0" indent="-609600" algn="l" defTabSz="914400" rtl="0" eaLnBrk="0" fontAlgn="base" latinLnBrk="0" hangingPunct="0">
              <a:lnSpc>
                <a:spcPct val="140000"/>
              </a:lnSpc>
              <a:spcBef>
                <a:spcPct val="20000"/>
              </a:spcBef>
              <a:spcAft>
                <a:spcPct val="0"/>
              </a:spcAft>
              <a:buClrTx/>
              <a:buSzPct val="85000"/>
              <a:buFont typeface="+mj-lt"/>
              <a:buAutoNum type="arabicPeriod" startAt="8"/>
              <a:defRPr/>
            </a:pPr>
            <a:endPar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endParaRPr>
          </a:p>
          <a:p>
            <a:pPr marL="0" marR="0" lvl="0" indent="0" algn="l" defTabSz="914400" rtl="0" eaLnBrk="0" fontAlgn="base" latinLnBrk="0" hangingPunct="0">
              <a:lnSpc>
                <a:spcPct val="140000"/>
              </a:lnSpc>
              <a:spcBef>
                <a:spcPct val="20000"/>
              </a:spcBef>
              <a:spcAft>
                <a:spcPct val="0"/>
              </a:spcAft>
              <a:buClrTx/>
              <a:buSzPct val="85000"/>
              <a:buFont typeface="+mj-lt"/>
              <a:buNone/>
              <a:defRPr/>
            </a:pPr>
            <a:r>
              <a:rPr kumimoji="0" lang="en-US" altLang="zh-CN"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9. </a:t>
            </a:r>
            <a:r>
              <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表面未干燥前，</a:t>
            </a:r>
            <a:r>
              <a:rPr kumimoji="0" lang="zh-CN" altLang="en-US" sz="2000" b="0" i="0" u="dotted"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防止</a:t>
            </a:r>
            <a:r>
              <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雨淋和</a:t>
            </a:r>
            <a:r>
              <a:rPr kumimoji="0" lang="zh-CN" altLang="en-US" sz="2000" b="0" i="0" u="dotted"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水浸</a:t>
            </a:r>
            <a:r>
              <a:rPr kumimoji="0" lang="en-US" altLang="zh-CN"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.(avoid, soak with water)</a:t>
            </a:r>
            <a:endParaRPr kumimoji="0" lang="en-US" altLang="zh-CN"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endParaRPr>
          </a:p>
          <a:p>
            <a:pPr marL="0" marR="0" lvl="0" indent="0" algn="l" defTabSz="914400" rtl="0" eaLnBrk="0" fontAlgn="base" latinLnBrk="0" hangingPunct="0">
              <a:lnSpc>
                <a:spcPct val="140000"/>
              </a:lnSpc>
              <a:spcBef>
                <a:spcPct val="20000"/>
              </a:spcBef>
              <a:spcAft>
                <a:spcPct val="0"/>
              </a:spcAft>
              <a:buClrTx/>
              <a:buSzPct val="85000"/>
              <a:buFont typeface="+mj-lt"/>
              <a:buNone/>
              <a:defRPr/>
            </a:pPr>
            <a:endParaRPr kumimoji="0" lang="en-US" altLang="zh-CN"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endParaRPr>
          </a:p>
          <a:p>
            <a:pPr marL="609600" marR="0" lvl="0" indent="-609600" algn="l" defTabSz="914400" rtl="0" eaLnBrk="0" fontAlgn="base" latinLnBrk="0" hangingPunct="0">
              <a:lnSpc>
                <a:spcPct val="140000"/>
              </a:lnSpc>
              <a:spcBef>
                <a:spcPct val="20000"/>
              </a:spcBef>
              <a:spcAft>
                <a:spcPct val="0"/>
              </a:spcAft>
              <a:buClrTx/>
              <a:buSzPct val="85000"/>
              <a:buFont typeface="+mj-lt"/>
              <a:buAutoNum type="arabicPeriod" startAt="8"/>
              <a:defRPr/>
            </a:pPr>
            <a:endPar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endParaRPr>
          </a:p>
          <a:p>
            <a:pPr marL="0" marR="0" lvl="0" indent="0" algn="l" defTabSz="914400" rtl="0" eaLnBrk="0" fontAlgn="base" latinLnBrk="0" hangingPunct="0">
              <a:lnSpc>
                <a:spcPct val="140000"/>
              </a:lnSpc>
              <a:spcBef>
                <a:spcPct val="20000"/>
              </a:spcBef>
              <a:spcAft>
                <a:spcPct val="0"/>
              </a:spcAft>
              <a:buClrTx/>
              <a:buSzPct val="85000"/>
              <a:buFont typeface="+mj-lt"/>
              <a:buNone/>
              <a:defRPr/>
            </a:pPr>
            <a:r>
              <a:rPr kumimoji="0" lang="en-US" altLang="zh-CN"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10.  </a:t>
            </a:r>
            <a:r>
              <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如果你需要信息或服务，</a:t>
            </a:r>
            <a:r>
              <a:rPr kumimoji="0" lang="zh-CN" altLang="en-US" sz="2000" b="0" i="0" u="dotted"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请浏览飞利浦桑公司的互联网网站</a:t>
            </a:r>
            <a:r>
              <a:rPr kumimoji="0" lang="en-US" altLang="zh-CN"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mn-cs"/>
              </a:rPr>
              <a:t>www.Philipson.com. (visit, the Philipson Website)</a:t>
            </a:r>
            <a:endParaRPr kumimoji="0" lang="zh-CN" altLang="zh-CN"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Times New Roman" panose="02020603050405020304" pitchFamily="18" charset="0"/>
            </a:endParaRPr>
          </a:p>
          <a:p>
            <a:pPr marL="609600" marR="0" lvl="0" indent="-609600" algn="l" defTabSz="914400" rtl="0" eaLnBrk="0" fontAlgn="base" latinLnBrk="0" hangingPunct="0">
              <a:lnSpc>
                <a:spcPct val="200000"/>
              </a:lnSpc>
              <a:spcBef>
                <a:spcPct val="20000"/>
              </a:spcBef>
              <a:spcAft>
                <a:spcPct val="0"/>
              </a:spcAft>
              <a:buClrTx/>
              <a:buSzPct val="85000"/>
              <a:buFont typeface="Wingdings" panose="05000000000000000000" pitchFamily="2" charset="2"/>
              <a:buAutoNum type="arabicPeriod" startAt="8"/>
              <a:defRPr/>
            </a:pPr>
            <a:endParaRPr kumimoji="0" lang="zh-CN" altLang="en-US" sz="2000" b="0" i="0" u="none" strike="noStrike" kern="1200" cap="none" spc="0" normalizeH="0" baseline="0" noProof="0" dirty="0">
              <a:ln>
                <a:noFill/>
              </a:ln>
              <a:solidFill>
                <a:srgbClr val="1C1C1C"/>
              </a:solidFill>
              <a:effectLst/>
              <a:uLnTx/>
              <a:uFillTx/>
              <a:latin typeface="Times New Roman" panose="02020603050405020304" pitchFamily="18" charset="0"/>
              <a:ea typeface="+mn-ea"/>
              <a:cs typeface="Times New Roman" panose="02020603050405020304" pitchFamily="18" charset="0"/>
            </a:endParaRPr>
          </a:p>
        </p:txBody>
      </p:sp>
      <p:sp>
        <p:nvSpPr>
          <p:cNvPr id="31746" name="内容占位符 2"/>
          <p:cNvSpPr>
            <a:spLocks noGrp="1"/>
          </p:cNvSpPr>
          <p:nvPr/>
        </p:nvSpPr>
        <p:spPr>
          <a:xfrm>
            <a:off x="1182688" y="1695768"/>
            <a:ext cx="7961312" cy="5360987"/>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0" indent="0">
              <a:lnSpc>
                <a:spcPct val="200000"/>
              </a:lnSpc>
              <a:buFont typeface="+mj-lt"/>
              <a:buNone/>
            </a:pPr>
            <a:r>
              <a:rPr lang="en-US" altLang="zh-CN" sz="2000" b="0" dirty="0">
                <a:latin typeface="Times New Roman" panose="02020603050405020304" pitchFamily="18" charset="0"/>
              </a:rPr>
              <a:t>8. Place the fridge on a flat, even surface.</a:t>
            </a:r>
            <a:endParaRPr lang="en-US" altLang="zh-CN" sz="2000" b="0" dirty="0">
              <a:latin typeface="Times New Roman" panose="02020603050405020304" pitchFamily="18" charset="0"/>
            </a:endParaRPr>
          </a:p>
          <a:p>
            <a:pPr marL="0" indent="0">
              <a:lnSpc>
                <a:spcPct val="200000"/>
              </a:lnSpc>
              <a:buFont typeface="+mj-lt"/>
              <a:buNone/>
            </a:pPr>
            <a:endParaRPr lang="en-US" altLang="zh-CN" sz="2000" b="0" dirty="0">
              <a:latin typeface="Times New Roman" panose="02020603050405020304" pitchFamily="18" charset="0"/>
            </a:endParaRPr>
          </a:p>
          <a:p>
            <a:pPr marL="0" indent="0">
              <a:lnSpc>
                <a:spcPct val="200000"/>
              </a:lnSpc>
              <a:buFont typeface="+mj-lt"/>
              <a:buNone/>
            </a:pPr>
            <a:r>
              <a:rPr lang="en-US" altLang="zh-CN" sz="2000" b="0" dirty="0">
                <a:latin typeface="Times New Roman" panose="02020603050405020304" pitchFamily="18" charset="0"/>
              </a:rPr>
              <a:t>9. Avoid rain and soaking with water before the surface is dry.</a:t>
            </a:r>
            <a:endParaRPr lang="en-US" altLang="zh-CN" sz="2000" b="0" dirty="0">
              <a:latin typeface="Times New Roman" panose="02020603050405020304" pitchFamily="18" charset="0"/>
            </a:endParaRPr>
          </a:p>
          <a:p>
            <a:pPr marL="609600" indent="-609600">
              <a:lnSpc>
                <a:spcPct val="200000"/>
              </a:lnSpc>
              <a:buFont typeface="+mj-lt"/>
              <a:buAutoNum type="arabicPeriod" startAt="8"/>
            </a:pPr>
            <a:endParaRPr lang="en-US" altLang="zh-CN" sz="2000" b="0" dirty="0">
              <a:latin typeface="Times New Roman" panose="02020603050405020304" pitchFamily="18" charset="0"/>
            </a:endParaRPr>
          </a:p>
          <a:p>
            <a:pPr marL="0" indent="0">
              <a:lnSpc>
                <a:spcPct val="160000"/>
              </a:lnSpc>
              <a:buFont typeface="+mj-lt"/>
              <a:buNone/>
            </a:pPr>
            <a:endParaRPr lang="en-US" altLang="zh-CN" sz="2000" b="0" dirty="0">
              <a:latin typeface="Times New Roman" panose="02020603050405020304" pitchFamily="18" charset="0"/>
            </a:endParaRPr>
          </a:p>
          <a:p>
            <a:pPr marL="0" indent="0">
              <a:lnSpc>
                <a:spcPct val="160000"/>
              </a:lnSpc>
              <a:buFont typeface="+mj-lt"/>
              <a:buNone/>
            </a:pPr>
            <a:r>
              <a:rPr lang="en-US" altLang="zh-CN" sz="2000" b="0" dirty="0">
                <a:latin typeface="Times New Roman" panose="02020603050405020304" pitchFamily="18" charset="0"/>
              </a:rPr>
              <a:t>10. If you need any information or services, please visit the Philipson Website www.Philipson.com.</a:t>
            </a:r>
            <a:endParaRPr lang="zh-CN" altLang="en-US" sz="2000" b="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1746">
                                            <p:txEl>
                                              <p:pRg st="0" end="0"/>
                                            </p:txEl>
                                          </p:spTgt>
                                        </p:tgtEl>
                                        <p:attrNameLst>
                                          <p:attrName>style.visibility</p:attrName>
                                        </p:attrNameLst>
                                      </p:cBhvr>
                                      <p:to>
                                        <p:strVal val="visible"/>
                                      </p:to>
                                    </p:set>
                                    <p:animEffect transition="in" filter="blinds(horizontal)">
                                      <p:cBhvr>
                                        <p:cTn id="7" dur="500"/>
                                        <p:tgtEl>
                                          <p:spTgt spid="3174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1746">
                                            <p:txEl>
                                              <p:pRg st="2" end="2"/>
                                            </p:txEl>
                                          </p:spTgt>
                                        </p:tgtEl>
                                        <p:attrNameLst>
                                          <p:attrName>style.visibility</p:attrName>
                                        </p:attrNameLst>
                                      </p:cBhvr>
                                      <p:to>
                                        <p:strVal val="visible"/>
                                      </p:to>
                                    </p:set>
                                    <p:animEffect transition="in" filter="blinds(horizontal)">
                                      <p:cBhvr>
                                        <p:cTn id="12" dur="500"/>
                                        <p:tgtEl>
                                          <p:spTgt spid="3174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1746">
                                            <p:txEl>
                                              <p:pRg st="5" end="5"/>
                                            </p:txEl>
                                          </p:spTgt>
                                        </p:tgtEl>
                                        <p:attrNameLst>
                                          <p:attrName>style.visibility</p:attrName>
                                        </p:attrNameLst>
                                      </p:cBhvr>
                                      <p:to>
                                        <p:strVal val="visible"/>
                                      </p:to>
                                    </p:set>
                                    <p:animEffect transition="in" filter="blinds(horizontal)">
                                      <p:cBhvr>
                                        <p:cTn id="17" dur="500"/>
                                        <p:tgtEl>
                                          <p:spTgt spid="3174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标题 1"/>
          <p:cNvSpPr>
            <a:spLocks noGrp="1"/>
          </p:cNvSpPr>
          <p:nvPr>
            <p:ph type="title"/>
          </p:nvPr>
        </p:nvSpPr>
        <p:spPr>
          <a:xfrm>
            <a:off x="1090613" y="669925"/>
            <a:ext cx="8053387" cy="1011238"/>
          </a:xfrm>
        </p:spPr>
        <p:txBody>
          <a:bodyPr vert="horz" wrap="square" lIns="91440" tIns="45720" rIns="91440" bIns="45720" anchor="ctr" anchorCtr="0"/>
          <a:p>
            <a:r>
              <a:rPr lang="en-US" altLang="zh-CN" sz="2400" i="1" dirty="0">
                <a:solidFill>
                  <a:srgbClr val="282917"/>
                </a:solidFill>
                <a:latin typeface="Times New Roman" panose="02020603050405020304" pitchFamily="18" charset="0"/>
                <a:cs typeface="Times New Roman" panose="02020603050405020304" pitchFamily="18" charset="0"/>
              </a:rPr>
              <a:t>Task 5</a:t>
            </a:r>
            <a:br>
              <a:rPr lang="zh-CN" altLang="zh-CN" sz="2400" dirty="0">
                <a:solidFill>
                  <a:srgbClr val="282917"/>
                </a:solidFill>
                <a:latin typeface="Times New Roman" panose="02020603050405020304" pitchFamily="18" charset="0"/>
                <a:cs typeface="Times New Roman" panose="02020603050405020304" pitchFamily="18" charset="0"/>
              </a:rPr>
            </a:br>
            <a:r>
              <a:rPr lang="en-US" altLang="zh-CN" sz="2400" dirty="0">
                <a:solidFill>
                  <a:srgbClr val="282917"/>
                </a:solidFill>
                <a:latin typeface="Times New Roman" panose="02020603050405020304" pitchFamily="18" charset="0"/>
                <a:cs typeface="Times New Roman" panose="02020603050405020304" pitchFamily="18" charset="0"/>
              </a:rPr>
              <a:t>Directions: Read the following </a:t>
            </a:r>
            <a:r>
              <a:rPr lang="en-US" altLang="zh-CN" dirty="0"/>
              <a:t> </a:t>
            </a:r>
            <a:r>
              <a:rPr lang="en-US" altLang="zh-CN" sz="2400" dirty="0">
                <a:solidFill>
                  <a:srgbClr val="282917"/>
                </a:solidFill>
                <a:latin typeface="Times New Roman" panose="02020603050405020304" pitchFamily="18" charset="0"/>
                <a:cs typeface="Times New Roman" panose="02020603050405020304" pitchFamily="18" charset="0"/>
              </a:rPr>
              <a:t>product</a:t>
            </a:r>
            <a:r>
              <a:rPr lang="en-US" altLang="zh-CN" dirty="0"/>
              <a:t> </a:t>
            </a:r>
            <a:r>
              <a:rPr lang="en-US" altLang="zh-CN" sz="2400" dirty="0">
                <a:solidFill>
                  <a:srgbClr val="282917"/>
                </a:solidFill>
                <a:latin typeface="Times New Roman" panose="02020603050405020304" pitchFamily="18" charset="0"/>
                <a:cs typeface="Times New Roman" panose="02020603050405020304" pitchFamily="18" charset="0"/>
              </a:rPr>
              <a:t>description</a:t>
            </a:r>
            <a:r>
              <a:rPr lang="en-US" altLang="zh-CN" dirty="0"/>
              <a:t> </a:t>
            </a:r>
            <a:r>
              <a:rPr lang="en-US" altLang="zh-CN" sz="2400" dirty="0">
                <a:solidFill>
                  <a:srgbClr val="282917"/>
                </a:solidFill>
                <a:latin typeface="Times New Roman" panose="02020603050405020304" pitchFamily="18" charset="0"/>
                <a:cs typeface="Times New Roman" panose="02020603050405020304" pitchFamily="18" charset="0"/>
              </a:rPr>
              <a:t>and fill in the blanks with the right expressions according to the Chinese.</a:t>
            </a:r>
            <a:br>
              <a:rPr lang="zh-CN" altLang="zh-CN" sz="2400" dirty="0">
                <a:latin typeface="Times New Roman" panose="02020603050405020304" pitchFamily="18" charset="0"/>
                <a:cs typeface="Times New Roman" panose="02020603050405020304" pitchFamily="18" charset="0"/>
              </a:rPr>
            </a:br>
            <a:r>
              <a:rPr lang="en-US" altLang="zh-CN" sz="2400" dirty="0">
                <a:latin typeface="Times New Roman" panose="02020603050405020304" pitchFamily="18" charset="0"/>
                <a:cs typeface="Times New Roman" panose="02020603050405020304" pitchFamily="18" charset="0"/>
              </a:rPr>
              <a:t> </a:t>
            </a:r>
            <a:br>
              <a:rPr lang="zh-CN" altLang="zh-CN" sz="2400" dirty="0"/>
            </a:br>
            <a:endParaRPr lang="zh-CN" altLang="en-US" sz="2400" dirty="0"/>
          </a:p>
        </p:txBody>
      </p:sp>
      <p:sp>
        <p:nvSpPr>
          <p:cNvPr id="32771" name="内容占位符 2"/>
          <p:cNvSpPr>
            <a:spLocks noGrp="1"/>
          </p:cNvSpPr>
          <p:nvPr>
            <p:ph idx="1"/>
          </p:nvPr>
        </p:nvSpPr>
        <p:spPr>
          <a:xfrm>
            <a:off x="952500" y="1474788"/>
            <a:ext cx="8191500" cy="5383212"/>
          </a:xfrm>
        </p:spPr>
        <p:txBody>
          <a:bodyPr vert="horz" wrap="square" lIns="91440" tIns="45720" rIns="91440" bIns="45720" anchor="t" anchorCtr="0"/>
          <a:p>
            <a:pPr algn="ctr">
              <a:buNone/>
            </a:pPr>
            <a:r>
              <a:rPr lang="en-US" altLang="zh-CN" sz="2000" dirty="0">
                <a:solidFill>
                  <a:srgbClr val="282917"/>
                </a:solidFill>
                <a:latin typeface="Times New Roman" panose="02020603050405020304" pitchFamily="18" charset="0"/>
                <a:cs typeface="Times New Roman" panose="02020603050405020304" pitchFamily="18" charset="0"/>
              </a:rPr>
              <a:t>HIGH</a:t>
            </a:r>
            <a:r>
              <a:rPr lang="en-US" altLang="zh-CN" sz="2000" dirty="0"/>
              <a:t> </a:t>
            </a:r>
            <a:r>
              <a:rPr lang="en-US" altLang="zh-CN" sz="2000" dirty="0">
                <a:solidFill>
                  <a:srgbClr val="282917"/>
                </a:solidFill>
                <a:latin typeface="Times New Roman" panose="02020603050405020304" pitchFamily="18" charset="0"/>
                <a:cs typeface="Times New Roman" panose="02020603050405020304" pitchFamily="18" charset="0"/>
              </a:rPr>
              <a:t>SPEED</a:t>
            </a:r>
            <a:r>
              <a:rPr lang="en-US" altLang="zh-CN" sz="2000" dirty="0"/>
              <a:t> </a:t>
            </a:r>
            <a:r>
              <a:rPr lang="en-US" altLang="zh-CN" sz="2000" dirty="0">
                <a:solidFill>
                  <a:srgbClr val="282917"/>
                </a:solidFill>
                <a:latin typeface="Times New Roman" panose="02020603050405020304" pitchFamily="18" charset="0"/>
                <a:cs typeface="Times New Roman" panose="02020603050405020304" pitchFamily="18" charset="0"/>
              </a:rPr>
              <a:t>CHAOS</a:t>
            </a:r>
            <a:r>
              <a:rPr lang="en-US" altLang="zh-CN" sz="2000" dirty="0"/>
              <a:t> </a:t>
            </a:r>
            <a:endParaRPr lang="en-US" altLang="zh-CN" sz="2000" dirty="0"/>
          </a:p>
          <a:p>
            <a:pPr algn="ctr">
              <a:buNone/>
            </a:pPr>
            <a:r>
              <a:rPr lang="en-US" altLang="zh-CN" sz="2000" dirty="0">
                <a:solidFill>
                  <a:srgbClr val="282917"/>
                </a:solidFill>
                <a:latin typeface="Times New Roman" panose="02020603050405020304" pitchFamily="18" charset="0"/>
                <a:cs typeface="Times New Roman" panose="02020603050405020304" pitchFamily="18" charset="0"/>
              </a:rPr>
              <a:t>FOR</a:t>
            </a:r>
            <a:r>
              <a:rPr lang="en-US" altLang="zh-CN" sz="2000" dirty="0"/>
              <a:t> </a:t>
            </a:r>
            <a:r>
              <a:rPr lang="en-US" altLang="zh-CN" sz="2000" dirty="0">
                <a:solidFill>
                  <a:srgbClr val="282917"/>
                </a:solidFill>
                <a:latin typeface="Times New Roman" panose="02020603050405020304" pitchFamily="18" charset="0"/>
                <a:cs typeface="Times New Roman" panose="02020603050405020304" pitchFamily="18" charset="0"/>
              </a:rPr>
              <a:t>THE</a:t>
            </a:r>
            <a:r>
              <a:rPr lang="en-US" altLang="zh-CN" sz="2000" dirty="0"/>
              <a:t> </a:t>
            </a:r>
            <a:r>
              <a:rPr lang="en-US" altLang="zh-CN" sz="2000" dirty="0">
                <a:solidFill>
                  <a:srgbClr val="282917"/>
                </a:solidFill>
                <a:latin typeface="Times New Roman" panose="02020603050405020304" pitchFamily="18" charset="0"/>
                <a:cs typeface="Times New Roman" panose="02020603050405020304" pitchFamily="18" charset="0"/>
              </a:rPr>
              <a:t>GAMECHANGER</a:t>
            </a:r>
            <a:endParaRPr lang="en-US" altLang="zh-CN" sz="2000" dirty="0">
              <a:solidFill>
                <a:srgbClr val="282917"/>
              </a:solidFill>
              <a:latin typeface="Times New Roman" panose="02020603050405020304" pitchFamily="18" charset="0"/>
              <a:cs typeface="Times New Roman" panose="02020603050405020304" pitchFamily="18" charset="0"/>
            </a:endParaRPr>
          </a:p>
          <a:p>
            <a:pPr algn="ctr">
              <a:buNone/>
            </a:pPr>
            <a:endParaRPr lang="en-US" altLang="zh-CN" sz="200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1C1C1C"/>
                </a:solidFill>
                <a:latin typeface="Times New Roman" panose="02020603050405020304" pitchFamily="18" charset="0"/>
              </a:rPr>
              <a:t>    1________________________</a:t>
            </a:r>
            <a:r>
              <a:rPr lang="zh-CN" altLang="en-US" sz="2000" b="0" dirty="0">
                <a:solidFill>
                  <a:srgbClr val="1C1C1C"/>
                </a:solidFill>
                <a:latin typeface="Times New Roman" panose="02020603050405020304" pitchFamily="18" charset="0"/>
              </a:rPr>
              <a:t>（规则是用来打破的） </a:t>
            </a:r>
            <a:r>
              <a:rPr lang="en-US" altLang="zh-CN" sz="2000" b="0" dirty="0">
                <a:solidFill>
                  <a:srgbClr val="1C1C1C"/>
                </a:solidFill>
                <a:latin typeface="Times New Roman" panose="02020603050405020304" pitchFamily="18" charset="0"/>
              </a:rPr>
              <a:t>Play fast and shatter expectations as you become an ultimate game changer in these women's soccer cleats. The ultra-light cleats 2________________________</a:t>
            </a:r>
            <a:r>
              <a:rPr lang="zh-CN" altLang="en-US" sz="2000" b="0" dirty="0">
                <a:solidFill>
                  <a:srgbClr val="1C1C1C"/>
                </a:solidFill>
                <a:latin typeface="Times New Roman" panose="02020603050405020304" pitchFamily="18" charset="0"/>
              </a:rPr>
              <a:t>（提供所需的爆炸性的速度）</a:t>
            </a:r>
            <a:r>
              <a:rPr lang="en-US" altLang="zh-CN" sz="2000" b="0" dirty="0">
                <a:solidFill>
                  <a:srgbClr val="1C1C1C"/>
                </a:solidFill>
                <a:latin typeface="Times New Roman" panose="02020603050405020304" pitchFamily="18" charset="0"/>
              </a:rPr>
              <a:t>to seize the spotlight and be first on the attack. A one-piece lightweight compression upper delivers a sock-like fit with zero wear-in time. Premium K-leather 3________________________</a:t>
            </a:r>
            <a:r>
              <a:rPr lang="zh-CN" altLang="en-US" sz="2000" b="0" dirty="0">
                <a:solidFill>
                  <a:srgbClr val="1C1C1C"/>
                </a:solidFill>
                <a:latin typeface="Times New Roman" panose="02020603050405020304" pitchFamily="18" charset="0"/>
              </a:rPr>
              <a:t>（提供最高的舒适）</a:t>
            </a:r>
            <a:r>
              <a:rPr lang="en-US" altLang="zh-CN" sz="2000" b="0" dirty="0">
                <a:solidFill>
                  <a:srgbClr val="1C1C1C"/>
                </a:solidFill>
                <a:latin typeface="Times New Roman" panose="02020603050405020304" pitchFamily="18" charset="0"/>
              </a:rPr>
              <a:t>. Designed to cause chaos on firm ground and artificial grass. </a:t>
            </a:r>
            <a:endParaRPr lang="en-US" altLang="zh-CN" sz="2000" b="0" dirty="0">
              <a:solidFill>
                <a:srgbClr val="1C1C1C"/>
              </a:solidFill>
              <a:latin typeface="Times New Roman" panose="02020603050405020304" pitchFamily="18" charset="0"/>
            </a:endParaRPr>
          </a:p>
          <a:p>
            <a:pPr>
              <a:buNone/>
            </a:pPr>
            <a:endParaRPr lang="en-US" altLang="zh-CN" sz="2000" b="0" dirty="0">
              <a:solidFill>
                <a:srgbClr val="1C1C1C"/>
              </a:solidFill>
              <a:latin typeface="Times New Roman" panose="02020603050405020304" pitchFamily="18" charset="0"/>
            </a:endParaRPr>
          </a:p>
          <a:p>
            <a:pPr>
              <a:buNone/>
            </a:pPr>
            <a:r>
              <a:rPr lang="en-US" altLang="zh-CN" sz="2000" b="0" dirty="0">
                <a:solidFill>
                  <a:srgbClr val="1C1C1C"/>
                </a:solidFill>
                <a:latin typeface="Times New Roman" panose="02020603050405020304" pitchFamily="18" charset="0"/>
              </a:rPr>
              <a:t>     Experience zero wear-in time with a Techfit compression upper that molds perfectly to your foot the instant you slip it on</a:t>
            </a:r>
            <a:endParaRPr lang="zh-CN" altLang="en-US" sz="2000" b="0" dirty="0">
              <a:solidFill>
                <a:srgbClr val="1C1C1C"/>
              </a:solidFill>
              <a:latin typeface="Times New Roman" panose="02020603050405020304" pitchFamily="18" charset="0"/>
            </a:endParaRPr>
          </a:p>
        </p:txBody>
      </p:sp>
      <p:sp>
        <p:nvSpPr>
          <p:cNvPr id="34819" name="内容占位符 2"/>
          <p:cNvSpPr>
            <a:spLocks noGrp="1"/>
          </p:cNvSpPr>
          <p:nvPr/>
        </p:nvSpPr>
        <p:spPr>
          <a:xfrm>
            <a:off x="865505" y="2402840"/>
            <a:ext cx="4059555" cy="48641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0" indent="0">
              <a:buFont typeface="Wingdings" panose="05000000000000000000" pitchFamily="2" charset="2"/>
              <a:buNone/>
            </a:pPr>
            <a:r>
              <a:rPr lang="en-US" altLang="zh-CN" sz="2000" b="0" dirty="0">
                <a:latin typeface="Times New Roman" panose="02020603050405020304" pitchFamily="18" charset="0"/>
              </a:rPr>
              <a:t>       1. Rules are meant to be broken. </a:t>
            </a:r>
            <a:endParaRPr lang="en-US" altLang="zh-CN" sz="2000" b="0" dirty="0">
              <a:latin typeface="Times New Roman" panose="02020603050405020304" pitchFamily="18" charset="0"/>
            </a:endParaRPr>
          </a:p>
          <a:p>
            <a:pPr marL="609600" indent="-609600">
              <a:buNone/>
            </a:pPr>
            <a:endParaRPr lang="zh-CN" altLang="en-US" sz="2000" dirty="0">
              <a:latin typeface="Times New Roman" panose="02020603050405020304" pitchFamily="18" charset="0"/>
              <a:ea typeface="Times New Roman" panose="02020603050405020304" pitchFamily="18" charset="0"/>
            </a:endParaRPr>
          </a:p>
        </p:txBody>
      </p:sp>
      <p:sp>
        <p:nvSpPr>
          <p:cNvPr id="6" name="内容占位符 2"/>
          <p:cNvSpPr>
            <a:spLocks noGrp="1"/>
          </p:cNvSpPr>
          <p:nvPr/>
        </p:nvSpPr>
        <p:spPr>
          <a:xfrm>
            <a:off x="1308100" y="3429000"/>
            <a:ext cx="4333240" cy="56959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0" indent="0">
              <a:buFont typeface="Wingdings" panose="05000000000000000000" pitchFamily="2" charset="2"/>
              <a:buNone/>
            </a:pPr>
            <a:r>
              <a:rPr lang="en-US" altLang="zh-CN" sz="2000" b="0" dirty="0">
                <a:latin typeface="Times New Roman" panose="02020603050405020304" pitchFamily="18" charset="0"/>
              </a:rPr>
              <a:t>2. provide the explosive speed needed</a:t>
            </a:r>
            <a:endParaRPr lang="en-US" altLang="zh-CN" sz="2000" b="0" dirty="0">
              <a:latin typeface="Times New Roman" panose="02020603050405020304" pitchFamily="18" charset="0"/>
            </a:endParaRPr>
          </a:p>
          <a:p>
            <a:pPr marL="609600" indent="-609600">
              <a:buNone/>
            </a:pPr>
            <a:r>
              <a:rPr lang="en-US" altLang="zh-CN" sz="2000" b="0" dirty="0">
                <a:latin typeface="Times New Roman" panose="02020603050405020304" pitchFamily="18" charset="0"/>
              </a:rPr>
              <a:t> </a:t>
            </a:r>
            <a:endParaRPr lang="zh-CN" altLang="en-US" sz="2000" dirty="0">
              <a:latin typeface="Times New Roman" panose="02020603050405020304" pitchFamily="18" charset="0"/>
              <a:ea typeface="Times New Roman" panose="02020603050405020304" pitchFamily="18" charset="0"/>
            </a:endParaRPr>
          </a:p>
        </p:txBody>
      </p:sp>
      <p:sp>
        <p:nvSpPr>
          <p:cNvPr id="5" name="内容占位符 2"/>
          <p:cNvSpPr>
            <a:spLocks noGrp="1"/>
          </p:cNvSpPr>
          <p:nvPr/>
        </p:nvSpPr>
        <p:spPr>
          <a:xfrm>
            <a:off x="1668780" y="4451350"/>
            <a:ext cx="2903220" cy="53213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0" indent="0">
              <a:buFont typeface="Wingdings" panose="05000000000000000000" pitchFamily="2" charset="2"/>
              <a:buNone/>
            </a:pPr>
            <a:r>
              <a:rPr lang="en-US" altLang="zh-CN" sz="2000" b="0" dirty="0">
                <a:latin typeface="Times New Roman" panose="02020603050405020304" pitchFamily="18" charset="0"/>
              </a:rPr>
              <a:t>3. offers supreme comfort</a:t>
            </a:r>
            <a:endParaRPr lang="en-US" altLang="zh-CN" sz="2000" b="0" dirty="0">
              <a:latin typeface="Times New Roman" panose="02020603050405020304" pitchFamily="18" charset="0"/>
            </a:endParaRPr>
          </a:p>
          <a:p>
            <a:pPr marL="609600" indent="-609600">
              <a:buNone/>
            </a:pPr>
            <a:endParaRPr lang="zh-CN" altLang="en-US" sz="200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 calcmode="lin" valueType="num">
                                      <p:cBhvr additive="base">
                                        <p:cTn id="7" dur="500" fill="hold"/>
                                        <p:tgtEl>
                                          <p:spTgt spid="348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8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 calcmode="lin" valueType="num">
                                      <p:cBhvr additive="base">
                                        <p:cTn id="19"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additive="base">
                                        <p:cTn id="2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p:bldP spid="34819" grpId="1" build="p"/>
      <p:bldP spid="6" grpId="0" build="p"/>
      <p:bldP spid="6" grpId="1" build="p"/>
      <p:bldP spid="5" grpId="0" build="p"/>
      <p:bldP spid="5" grpI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Rectangle 2"/>
          <p:cNvSpPr>
            <a:spLocks noGrp="1"/>
          </p:cNvSpPr>
          <p:nvPr>
            <p:ph type="title"/>
          </p:nvPr>
        </p:nvSpPr>
        <p:spPr/>
        <p:txBody>
          <a:bodyPr vert="horz" wrap="square" lIns="91440" tIns="45720" rIns="91440" bIns="45720" anchor="ctr" anchorCtr="0"/>
          <a:p>
            <a:endParaRPr lang="zh-CN" altLang="en-US" dirty="0"/>
          </a:p>
        </p:txBody>
      </p:sp>
      <p:sp>
        <p:nvSpPr>
          <p:cNvPr id="33795" name="Rectangle 3"/>
          <p:cNvSpPr>
            <a:spLocks noGrp="1"/>
          </p:cNvSpPr>
          <p:nvPr>
            <p:ph idx="1"/>
          </p:nvPr>
        </p:nvSpPr>
        <p:spPr/>
        <p:txBody>
          <a:bodyPr vert="horz" wrap="square" lIns="91440" tIns="45720" rIns="91440" bIns="45720" anchor="t" anchorCtr="0"/>
          <a:p>
            <a:pPr marL="0" indent="0">
              <a:lnSpc>
                <a:spcPct val="90000"/>
              </a:lnSpc>
              <a:buNone/>
            </a:pPr>
            <a:r>
              <a:rPr lang="en-US" altLang="zh-CN" sz="2000" b="0" dirty="0">
                <a:solidFill>
                  <a:srgbClr val="1C1C1C"/>
                </a:solidFill>
                <a:latin typeface="Times New Roman" panose="02020603050405020304" pitchFamily="18" charset="0"/>
              </a:rPr>
              <a:t>     One-piece upper provides a snug fit for ultra-fast moves</a:t>
            </a:r>
            <a:endParaRPr lang="en-US" altLang="zh-CN" sz="2000" b="0" dirty="0">
              <a:solidFill>
                <a:srgbClr val="1C1C1C"/>
              </a:solidFill>
              <a:latin typeface="Times New Roman" panose="02020603050405020304" pitchFamily="18" charset="0"/>
            </a:endParaRPr>
          </a:p>
          <a:p>
            <a:pPr marL="0" indent="0">
              <a:lnSpc>
                <a:spcPct val="90000"/>
              </a:lnSpc>
              <a:buNone/>
            </a:pPr>
            <a:r>
              <a:rPr lang="en-US" altLang="zh-CN" sz="2000" b="0" dirty="0">
                <a:solidFill>
                  <a:srgbClr val="1C1C1C"/>
                </a:solidFill>
                <a:latin typeface="Times New Roman" panose="02020603050405020304" pitchFamily="18" charset="0"/>
              </a:rPr>
              <a:t>      Provides rock-solid stability at high speeds with its extremely lightweight SPRINTFRAME outsole</a:t>
            </a:r>
            <a:endParaRPr lang="en-US" altLang="zh-CN" sz="2000" b="0" dirty="0">
              <a:solidFill>
                <a:srgbClr val="1C1C1C"/>
              </a:solidFill>
              <a:latin typeface="Times New Roman" panose="02020603050405020304" pitchFamily="18" charset="0"/>
            </a:endParaRPr>
          </a:p>
          <a:p>
            <a:pPr marL="0" indent="0">
              <a:lnSpc>
                <a:spcPct val="90000"/>
              </a:lnSpc>
              <a:buNone/>
            </a:pPr>
            <a:r>
              <a:rPr lang="en-US" altLang="zh-CN" sz="2000" b="0" dirty="0">
                <a:solidFill>
                  <a:srgbClr val="1C1C1C"/>
                </a:solidFill>
                <a:latin typeface="Times New Roman" panose="02020603050405020304" pitchFamily="18" charset="0"/>
              </a:rPr>
              <a:t>      Premium K-leather 4________________________</a:t>
            </a:r>
            <a:r>
              <a:rPr lang="zh-CN" altLang="en-US" sz="2000" b="0" dirty="0">
                <a:solidFill>
                  <a:srgbClr val="1C1C1C"/>
                </a:solidFill>
                <a:latin typeface="Times New Roman" panose="02020603050405020304" pitchFamily="18" charset="0"/>
              </a:rPr>
              <a:t>（提供最高舒适度和感觉）</a:t>
            </a:r>
            <a:endParaRPr lang="zh-CN" altLang="en-US" sz="2000" b="0" dirty="0">
              <a:solidFill>
                <a:srgbClr val="1C1C1C"/>
              </a:solidFill>
              <a:latin typeface="Times New Roman" panose="02020603050405020304" pitchFamily="18" charset="0"/>
            </a:endParaRPr>
          </a:p>
          <a:p>
            <a:pPr marL="0" indent="0">
              <a:lnSpc>
                <a:spcPct val="90000"/>
              </a:lnSpc>
              <a:buNone/>
            </a:pPr>
            <a:r>
              <a:rPr lang="en-US" altLang="zh-CN" sz="2000" b="0" dirty="0">
                <a:solidFill>
                  <a:srgbClr val="1C1C1C"/>
                </a:solidFill>
                <a:latin typeface="Times New Roman" panose="02020603050405020304" pitchFamily="18" charset="0"/>
              </a:rPr>
              <a:t>       Move with explosive speed and traction on firm ground (dry natural grass) with the FG Chaos stud alignment</a:t>
            </a:r>
            <a:endParaRPr lang="en-US" altLang="zh-CN" sz="2000" b="0" dirty="0">
              <a:solidFill>
                <a:srgbClr val="1C1C1C"/>
              </a:solidFill>
              <a:latin typeface="Times New Roman" panose="02020603050405020304" pitchFamily="18" charset="0"/>
            </a:endParaRPr>
          </a:p>
          <a:p>
            <a:pPr marL="0" indent="0">
              <a:lnSpc>
                <a:spcPct val="90000"/>
              </a:lnSpc>
              <a:buNone/>
            </a:pPr>
            <a:r>
              <a:rPr lang="en-US" altLang="zh-CN" sz="2000" b="0" dirty="0">
                <a:solidFill>
                  <a:srgbClr val="1C1C1C"/>
                </a:solidFill>
                <a:latin typeface="Times New Roman" panose="02020603050405020304" pitchFamily="18" charset="0"/>
              </a:rPr>
              <a:t>     5________________________</a:t>
            </a:r>
            <a:r>
              <a:rPr lang="zh-CN" altLang="en-US" sz="2000" b="0" dirty="0">
                <a:solidFill>
                  <a:srgbClr val="1C1C1C"/>
                </a:solidFill>
                <a:latin typeface="Times New Roman" panose="02020603050405020304" pitchFamily="18" charset="0"/>
              </a:rPr>
              <a:t>（进口的）</a:t>
            </a:r>
            <a:endParaRPr lang="zh-CN" altLang="en-US" sz="2000" b="0" dirty="0">
              <a:solidFill>
                <a:srgbClr val="1C1C1C"/>
              </a:solidFill>
              <a:latin typeface="Times New Roman" panose="02020603050405020304" pitchFamily="18" charset="0"/>
            </a:endParaRPr>
          </a:p>
        </p:txBody>
      </p:sp>
      <p:sp>
        <p:nvSpPr>
          <p:cNvPr id="4" name="内容占位符 2"/>
          <p:cNvSpPr>
            <a:spLocks noGrp="1"/>
          </p:cNvSpPr>
          <p:nvPr/>
        </p:nvSpPr>
        <p:spPr>
          <a:xfrm>
            <a:off x="3392805" y="1974215"/>
            <a:ext cx="3558540" cy="56896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0" indent="0">
              <a:buFont typeface="Wingdings" panose="05000000000000000000" pitchFamily="2" charset="2"/>
              <a:buNone/>
            </a:pPr>
            <a:r>
              <a:rPr lang="en-US" altLang="zh-CN" sz="2000" b="0" dirty="0">
                <a:latin typeface="Times New Roman" panose="02020603050405020304" pitchFamily="18" charset="0"/>
              </a:rPr>
              <a:t>4. for supreme comfort and feel</a:t>
            </a:r>
            <a:endParaRPr lang="en-US" altLang="zh-CN" sz="2000" b="0" dirty="0">
              <a:latin typeface="Times New Roman" panose="02020603050405020304" pitchFamily="18" charset="0"/>
            </a:endParaRPr>
          </a:p>
          <a:p>
            <a:pPr marL="609600" indent="-609600">
              <a:buNone/>
            </a:pPr>
            <a:endParaRPr lang="zh-CN" altLang="en-US" sz="2000" dirty="0">
              <a:latin typeface="Times New Roman" panose="02020603050405020304" pitchFamily="18" charset="0"/>
              <a:ea typeface="Times New Roman" panose="02020603050405020304" pitchFamily="18" charset="0"/>
            </a:endParaRPr>
          </a:p>
        </p:txBody>
      </p:sp>
      <p:sp>
        <p:nvSpPr>
          <p:cNvPr id="2" name="内容占位符 2"/>
          <p:cNvSpPr>
            <a:spLocks noGrp="1"/>
          </p:cNvSpPr>
          <p:nvPr/>
        </p:nvSpPr>
        <p:spPr>
          <a:xfrm>
            <a:off x="1781810" y="3258820"/>
            <a:ext cx="2083435" cy="52324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SzPct val="85000"/>
              <a:buFont typeface="Wingdings" panose="05000000000000000000" pitchFamily="2" charset="2"/>
              <a:buChar char="£"/>
              <a:defRPr sz="3200" b="1" kern="1200">
                <a:solidFill>
                  <a:schemeClr val="accent1"/>
                </a:solidFill>
                <a:latin typeface="+mn-lt"/>
                <a:ea typeface="+mn-ea"/>
                <a:cs typeface="+mn-cs"/>
              </a:defRPr>
            </a:lvl1pPr>
            <a:lvl2pPr marL="742950" lvl="1" indent="-285750" algn="l" rtl="0" eaLnBrk="0" fontAlgn="base" hangingPunct="0">
              <a:spcBef>
                <a:spcPct val="20000"/>
              </a:spcBef>
              <a:spcAft>
                <a:spcPct val="0"/>
              </a:spcAft>
              <a:buClr>
                <a:schemeClr val="hlink"/>
              </a:buClr>
              <a:buSzPct val="105000"/>
              <a:buFont typeface="Wingdings" panose="05000000000000000000" pitchFamily="2" charset="2"/>
              <a:buChar char="•"/>
              <a:defRPr sz="2800" kern="1200">
                <a:solidFill>
                  <a:schemeClr val="tx2"/>
                </a:solidFill>
                <a:latin typeface="+mn-lt"/>
                <a:ea typeface="+mn-ea"/>
                <a:cs typeface="+mn-cs"/>
              </a:defRPr>
            </a:lvl2pPr>
            <a:lvl3pPr marL="1143000" lvl="2" indent="-228600" algn="l" rtl="0" eaLnBrk="0" fontAlgn="base" hangingPunct="0">
              <a:spcBef>
                <a:spcPct val="20000"/>
              </a:spcBef>
              <a:spcAft>
                <a:spcPct val="0"/>
              </a:spcAft>
              <a:buClr>
                <a:schemeClr val="folHlink"/>
              </a:buClr>
              <a:buFont typeface="Wingdings" panose="05000000000000000000" pitchFamily="2" charset="2"/>
              <a:buChar char="•"/>
              <a:defRPr sz="2400" kern="1200">
                <a:solidFill>
                  <a:schemeClr val="tx2"/>
                </a:solidFill>
                <a:latin typeface="+mn-lt"/>
                <a:ea typeface="+mn-ea"/>
                <a:cs typeface="+mn-cs"/>
              </a:defRPr>
            </a:lvl3pPr>
            <a:lvl4pPr marL="1600200" lvl="3" indent="-228600" algn="l" rtl="0" eaLnBrk="0" fontAlgn="base" hangingPunct="0">
              <a:spcBef>
                <a:spcPct val="20000"/>
              </a:spcBef>
              <a:spcAft>
                <a:spcPct val="0"/>
              </a:spcAft>
              <a:buClr>
                <a:schemeClr val="tx2"/>
              </a:buClr>
              <a:buSzPct val="85000"/>
              <a:buFont typeface="Wingdings" panose="05000000000000000000" pitchFamily="2" charset="2"/>
              <a:buChar char="•"/>
              <a:defRPr sz="2000" kern="1200">
                <a:solidFill>
                  <a:schemeClr val="tx2"/>
                </a:solidFill>
                <a:latin typeface="+mn-lt"/>
                <a:ea typeface="+mn-ea"/>
                <a:cs typeface="+mn-cs"/>
              </a:defRPr>
            </a:lvl4pPr>
            <a:lvl5pPr marL="2057400" lvl="4" indent="-228600" algn="l" rtl="0" eaLnBrk="0" fontAlgn="base" hangingPunct="0">
              <a:spcBef>
                <a:spcPct val="20000"/>
              </a:spcBef>
              <a:spcAft>
                <a:spcPct val="0"/>
              </a:spcAft>
              <a:buClr>
                <a:schemeClr val="accent1"/>
              </a:buClr>
              <a:buSzPct val="85000"/>
              <a:buFont typeface="Wingdings" panose="05000000000000000000" pitchFamily="2" charset="2"/>
              <a:buChar char="•"/>
              <a:defRPr sz="2000" kern="1200">
                <a:solidFill>
                  <a:schemeClr val="tx2"/>
                </a:solidFill>
                <a:latin typeface="+mn-lt"/>
                <a:ea typeface="+mn-ea"/>
                <a:cs typeface="+mn-cs"/>
              </a:defRPr>
            </a:lvl5pPr>
            <a:lvl6pPr marL="2514600" lvl="5"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6pPr>
            <a:lvl7pPr marL="2971800" lvl="6"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7pPr>
            <a:lvl8pPr marL="3429000" lvl="7"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8pPr>
            <a:lvl9pPr marL="3886200" lvl="8" indent="-228600" algn="l" defTabSz="914400" eaLnBrk="1" fontAlgn="base" latinLnBrk="0" hangingPunct="1">
              <a:spcBef>
                <a:spcPct val="20000"/>
              </a:spcBef>
              <a:spcAft>
                <a:spcPct val="0"/>
              </a:spcAft>
              <a:buClr>
                <a:schemeClr val="accent1"/>
              </a:buClr>
              <a:buSzPct val="85000"/>
              <a:buFont typeface="Wingdings" panose="05000000000000000000" pitchFamily="2" charset="2"/>
              <a:buChar char="•"/>
              <a:defRPr sz="2000" b="0" i="0" u="none" kern="1200" baseline="0">
                <a:solidFill>
                  <a:schemeClr val="tx2"/>
                </a:solidFill>
                <a:latin typeface="+mn-lt"/>
                <a:ea typeface="+mn-ea"/>
                <a:cs typeface="+mn-cs"/>
              </a:defRPr>
            </a:lvl9pPr>
          </a:lstStyle>
          <a:p>
            <a:pPr marL="0" indent="0">
              <a:buFont typeface="Wingdings" panose="05000000000000000000" pitchFamily="2" charset="2"/>
              <a:buNone/>
            </a:pPr>
            <a:r>
              <a:rPr lang="en-US" altLang="zh-CN" sz="2000" b="0" dirty="0">
                <a:latin typeface="Times New Roman" panose="02020603050405020304" pitchFamily="18" charset="0"/>
              </a:rPr>
              <a:t>5. Imported</a:t>
            </a:r>
            <a:endParaRPr lang="zh-CN" altLang="zh-CN" sz="2000" b="0" dirty="0">
              <a:latin typeface="Times New Roman" panose="02020603050405020304" pitchFamily="18" charset="0"/>
              <a:cs typeface="Times New Roman" panose="02020603050405020304" pitchFamily="18" charset="0"/>
            </a:endParaRPr>
          </a:p>
          <a:p>
            <a:pPr marL="609600" indent="-609600">
              <a:buNone/>
            </a:pPr>
            <a:endParaRPr lang="zh-CN" altLang="en-US" sz="2000" dirty="0">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4" grpId="1" build="p"/>
      <p:bldP spid="2" grpId="0" build="p"/>
      <p:bldP spid="2" grpI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标题 1"/>
          <p:cNvSpPr>
            <a:spLocks noGrp="1"/>
          </p:cNvSpPr>
          <p:nvPr>
            <p:ph type="title"/>
          </p:nvPr>
        </p:nvSpPr>
        <p:spPr>
          <a:xfrm>
            <a:off x="996950" y="271463"/>
            <a:ext cx="7958138" cy="1011237"/>
          </a:xfrm>
        </p:spPr>
        <p:txBody>
          <a:bodyPr vert="horz" wrap="square" lIns="91440" tIns="45720" rIns="91440" bIns="45720" anchor="ctr" anchorCtr="0"/>
          <a:p>
            <a:br>
              <a:rPr lang="en-US" altLang="zh-CN" dirty="0"/>
            </a:br>
            <a:r>
              <a:rPr lang="en-US" altLang="zh-CN" sz="2400" dirty="0">
                <a:solidFill>
                  <a:srgbClr val="282917"/>
                </a:solidFill>
                <a:latin typeface="Times New Roman" panose="02020603050405020304" pitchFamily="18" charset="0"/>
                <a:cs typeface="Times New Roman" panose="02020603050405020304" pitchFamily="18" charset="0"/>
              </a:rPr>
              <a:t>Task 6 </a:t>
            </a:r>
            <a:br>
              <a:rPr lang="en-US" altLang="zh-CN" sz="2400" dirty="0">
                <a:solidFill>
                  <a:srgbClr val="282917"/>
                </a:solidFill>
                <a:latin typeface="Times New Roman" panose="02020603050405020304" pitchFamily="18" charset="0"/>
                <a:cs typeface="Times New Roman" panose="02020603050405020304" pitchFamily="18" charset="0"/>
              </a:rPr>
            </a:br>
            <a:r>
              <a:rPr lang="en-US" altLang="zh-CN" sz="2400" dirty="0">
                <a:solidFill>
                  <a:srgbClr val="282917"/>
                </a:solidFill>
                <a:latin typeface="Times New Roman" panose="02020603050405020304" pitchFamily="18" charset="0"/>
                <a:cs typeface="Times New Roman" panose="02020603050405020304" pitchFamily="18" charset="0"/>
              </a:rPr>
              <a:t>Directions: Some parts of the following description are not proper. Please rewrite them.</a:t>
            </a:r>
            <a:br>
              <a:rPr lang="en-US" altLang="zh-CN" sz="2400" dirty="0">
                <a:solidFill>
                  <a:srgbClr val="282917"/>
                </a:solidFill>
                <a:latin typeface="Times New Roman" panose="02020603050405020304" pitchFamily="18" charset="0"/>
                <a:cs typeface="Times New Roman" panose="02020603050405020304" pitchFamily="18" charset="0"/>
              </a:rPr>
            </a:br>
            <a:endParaRPr lang="zh-CN" altLang="en-US" sz="2400" dirty="0">
              <a:solidFill>
                <a:srgbClr val="282917"/>
              </a:solidFill>
              <a:latin typeface="Times New Roman" panose="02020603050405020304" pitchFamily="18" charset="0"/>
              <a:ea typeface="Times New Roman" panose="02020603050405020304" pitchFamily="18" charset="0"/>
            </a:endParaRPr>
          </a:p>
        </p:txBody>
      </p:sp>
      <p:sp>
        <p:nvSpPr>
          <p:cNvPr id="35843" name="内容占位符 2"/>
          <p:cNvSpPr>
            <a:spLocks noGrp="1"/>
          </p:cNvSpPr>
          <p:nvPr>
            <p:ph idx="1"/>
          </p:nvPr>
        </p:nvSpPr>
        <p:spPr>
          <a:xfrm>
            <a:off x="833438" y="1490663"/>
            <a:ext cx="7961312" cy="5138737"/>
          </a:xfrm>
        </p:spPr>
        <p:txBody>
          <a:bodyPr vert="horz" wrap="square" lIns="91440" tIns="45720" rIns="91440" bIns="45720" anchor="t" anchorCtr="0"/>
          <a:p>
            <a:pPr marL="609600" indent="-609600">
              <a:buNone/>
            </a:pPr>
            <a:r>
              <a:rPr lang="en-US" altLang="zh-CN" sz="2000" b="0" dirty="0">
                <a:solidFill>
                  <a:srgbClr val="282917"/>
                </a:solidFill>
                <a:latin typeface="Times New Roman" panose="02020603050405020304" pitchFamily="18" charset="0"/>
                <a:cs typeface="Times New Roman" panose="02020603050405020304" pitchFamily="18" charset="0"/>
              </a:rPr>
              <a:t>          </a:t>
            </a:r>
            <a:r>
              <a:rPr lang="en-US" altLang="zh-CN" sz="2000" b="0" dirty="0">
                <a:solidFill>
                  <a:srgbClr val="1C1C1C"/>
                </a:solidFill>
                <a:latin typeface="Times New Roman" panose="02020603050405020304" pitchFamily="18" charset="0"/>
              </a:rPr>
              <a:t>Please follow these procedures in order to make a machine withdrawal from your City Bank checking or savings accounts:</a:t>
            </a:r>
            <a:endParaRPr lang="en-US" altLang="zh-CN" sz="2000" b="0" dirty="0">
              <a:solidFill>
                <a:srgbClr val="1C1C1C"/>
              </a:solidFill>
              <a:latin typeface="Times New Roman" panose="02020603050405020304" pitchFamily="18" charset="0"/>
            </a:endParaRPr>
          </a:p>
          <a:p>
            <a:pPr marL="609600" indent="-609600">
              <a:buNone/>
            </a:pP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buFont typeface="Wingdings" panose="05000000000000000000" pitchFamily="2" charset="2"/>
              <a:buAutoNum type="arabicPeriod"/>
            </a:pPr>
            <a:r>
              <a:rPr lang="en-US" altLang="zh-CN" sz="2000" b="0" dirty="0">
                <a:solidFill>
                  <a:srgbClr val="1C1C1C"/>
                </a:solidFill>
                <a:latin typeface="Times New Roman" panose="02020603050405020304" pitchFamily="18" charset="0"/>
              </a:rPr>
              <a:t>You should take out your card and insert your card face up into the card slot on the machine teller.</a:t>
            </a:r>
            <a:endParaRPr lang="en-US" altLang="zh-CN" sz="2000" b="0" dirty="0">
              <a:solidFill>
                <a:srgbClr val="1C1C1C"/>
              </a:solidFill>
              <a:latin typeface="Times New Roman" panose="02020603050405020304" pitchFamily="18" charset="0"/>
            </a:endParaRPr>
          </a:p>
          <a:p>
            <a:pPr marL="609600" indent="-609600">
              <a:buFont typeface="Wingdings" panose="05000000000000000000" pitchFamily="2" charset="2"/>
              <a:buAutoNum type="arabicPeriod"/>
            </a:pPr>
            <a:r>
              <a:rPr lang="en-US" altLang="zh-CN" sz="2000" b="0" dirty="0">
                <a:solidFill>
                  <a:srgbClr val="1C1C1C"/>
                </a:solidFill>
                <a:latin typeface="Times New Roman" panose="02020603050405020304" pitchFamily="18" charset="0"/>
              </a:rPr>
              <a:t>Enter your six-digit identification number on the numbered buttons.</a:t>
            </a:r>
            <a:endParaRPr lang="en-US" altLang="zh-CN" sz="2000" b="0" dirty="0">
              <a:solidFill>
                <a:srgbClr val="1C1C1C"/>
              </a:solidFill>
              <a:latin typeface="Times New Roman" panose="02020603050405020304" pitchFamily="18" charset="0"/>
            </a:endParaRPr>
          </a:p>
          <a:p>
            <a:pPr marL="609600" indent="-609600">
              <a:buFont typeface="Wingdings" panose="05000000000000000000" pitchFamily="2" charset="2"/>
              <a:buAutoNum type="arabicPeriod"/>
            </a:pPr>
            <a:r>
              <a:rPr lang="en-US" altLang="zh-CN" sz="2000" b="0" dirty="0">
                <a:solidFill>
                  <a:srgbClr val="1C1C1C"/>
                </a:solidFill>
                <a:latin typeface="Times New Roman" panose="02020603050405020304" pitchFamily="18" charset="0"/>
              </a:rPr>
              <a:t>Then you need to press the withdrawal button for checking on the button for savings.</a:t>
            </a:r>
            <a:endParaRPr lang="en-US" altLang="zh-CN" sz="2000" b="0" dirty="0">
              <a:solidFill>
                <a:srgbClr val="1C1C1C"/>
              </a:solidFill>
              <a:latin typeface="Times New Roman" panose="02020603050405020304" pitchFamily="18" charset="0"/>
            </a:endParaRPr>
          </a:p>
          <a:p>
            <a:pPr marL="609600" indent="-609600">
              <a:buFont typeface="Wingdings" panose="05000000000000000000" pitchFamily="2" charset="2"/>
              <a:buAutoNum type="arabicPeriod"/>
            </a:pPr>
            <a:r>
              <a:rPr lang="en-US" altLang="zh-CN" sz="2000" b="0" dirty="0">
                <a:solidFill>
                  <a:srgbClr val="1C1C1C"/>
                </a:solidFill>
                <a:latin typeface="Times New Roman" panose="02020603050405020304" pitchFamily="18" charset="0"/>
              </a:rPr>
              <a:t>Enter the amount of withdrawal, either fifty or one hundred on the numbered buttons, and wait for your receipt to be printed.</a:t>
            </a:r>
            <a:endParaRPr lang="en-US" altLang="zh-CN" sz="2000" b="0" dirty="0">
              <a:solidFill>
                <a:srgbClr val="1C1C1C"/>
              </a:solidFill>
              <a:latin typeface="Times New Roman" panose="02020603050405020304" pitchFamily="18" charset="0"/>
            </a:endParaRPr>
          </a:p>
          <a:p>
            <a:pPr marL="609600" indent="-609600">
              <a:buFont typeface="Wingdings" panose="05000000000000000000" pitchFamily="2" charset="2"/>
              <a:buAutoNum type="arabicPeriod"/>
            </a:pPr>
            <a:r>
              <a:rPr lang="en-US" altLang="zh-CN" sz="2000" b="0" dirty="0">
                <a:solidFill>
                  <a:srgbClr val="1C1C1C"/>
                </a:solidFill>
                <a:latin typeface="Times New Roman" panose="02020603050405020304" pitchFamily="18" charset="0"/>
              </a:rPr>
              <a:t>Don’t forget to remove your card from the slot, in case you may lose it. You will see the drawer open with receipt and your cash withdrawal in fifty-dollar packets.</a:t>
            </a:r>
            <a:endParaRPr lang="zh-CN" altLang="en-US" sz="2000" b="0" dirty="0">
              <a:solidFill>
                <a:srgbClr val="1C1C1C"/>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内容占位符 2"/>
          <p:cNvSpPr>
            <a:spLocks noGrp="1"/>
          </p:cNvSpPr>
          <p:nvPr>
            <p:ph idx="1"/>
          </p:nvPr>
        </p:nvSpPr>
        <p:spPr>
          <a:xfrm>
            <a:off x="1031875" y="1074738"/>
            <a:ext cx="7581900" cy="5360987"/>
          </a:xfrm>
        </p:spPr>
        <p:txBody>
          <a:bodyPr vert="horz" wrap="square" lIns="91440" tIns="45720" rIns="91440" bIns="45720" anchor="t" anchorCtr="0"/>
          <a:p>
            <a:pPr>
              <a:buNone/>
            </a:pPr>
            <a:r>
              <a:rPr lang="en-US" altLang="zh-CN" dirty="0"/>
              <a:t>                                </a:t>
            </a:r>
            <a:endParaRPr lang="zh-CN" altLang="zh-CN" dirty="0"/>
          </a:p>
          <a:p>
            <a:pPr>
              <a:buNone/>
            </a:pPr>
            <a:r>
              <a:rPr lang="en-US" altLang="zh-CN" dirty="0"/>
              <a:t>                    </a:t>
            </a:r>
            <a:r>
              <a:rPr lang="en-US" altLang="zh-CN" sz="2400" dirty="0">
                <a:solidFill>
                  <a:srgbClr val="282917"/>
                </a:solidFill>
                <a:latin typeface="Times New Roman" panose="02020603050405020304" pitchFamily="18" charset="0"/>
                <a:cs typeface="Times New Roman" panose="02020603050405020304" pitchFamily="18" charset="0"/>
              </a:rPr>
              <a:t>About Product Descriptions</a:t>
            </a:r>
            <a:endParaRPr lang="en-US" altLang="zh-CN" sz="2400" dirty="0">
              <a:solidFill>
                <a:srgbClr val="282917"/>
              </a:solidFill>
              <a:latin typeface="Times New Roman" panose="02020603050405020304" pitchFamily="18" charset="0"/>
              <a:cs typeface="Times New Roman" panose="02020603050405020304" pitchFamily="18" charset="0"/>
            </a:endParaRPr>
          </a:p>
          <a:p>
            <a:pPr algn="just">
              <a:buNone/>
            </a:pPr>
            <a:r>
              <a:rPr lang="en-US" altLang="zh-CN" sz="2000" b="0" dirty="0">
                <a:solidFill>
                  <a:srgbClr val="282917"/>
                </a:solidFill>
                <a:latin typeface="Times New Roman" panose="02020603050405020304" pitchFamily="18" charset="0"/>
                <a:cs typeface="Times New Roman" panose="02020603050405020304" pitchFamily="18" charset="0"/>
              </a:rPr>
              <a:t>     </a:t>
            </a:r>
            <a:r>
              <a:rPr lang="en-US" altLang="zh-CN" sz="2000" dirty="0">
                <a:solidFill>
                  <a:srgbClr val="282917"/>
                </a:solidFill>
                <a:latin typeface="Times New Roman" panose="02020603050405020304" pitchFamily="18" charset="0"/>
                <a:cs typeface="Times New Roman" panose="02020603050405020304" pitchFamily="18" charset="0"/>
              </a:rPr>
              <a:t>Product descriptions </a:t>
            </a:r>
            <a:r>
              <a:rPr lang="en-US" altLang="zh-CN" sz="2000" b="0" dirty="0">
                <a:solidFill>
                  <a:srgbClr val="282917"/>
                </a:solidFill>
                <a:latin typeface="Times New Roman" panose="02020603050405020304" pitchFamily="18" charset="0"/>
                <a:cs typeface="Times New Roman" panose="02020603050405020304" pitchFamily="18" charset="0"/>
              </a:rPr>
              <a:t>(</a:t>
            </a:r>
            <a:r>
              <a:rPr lang="zh-CN" altLang="en-US" sz="2000" b="0" dirty="0">
                <a:solidFill>
                  <a:srgbClr val="282917"/>
                </a:solidFill>
                <a:latin typeface="Times New Roman" panose="02020603050405020304" pitchFamily="18" charset="0"/>
                <a:cs typeface="Times New Roman" panose="02020603050405020304" pitchFamily="18" charset="0"/>
              </a:rPr>
              <a:t>产品说明书</a:t>
            </a:r>
            <a:r>
              <a:rPr lang="en-US" altLang="zh-CN" sz="2000" b="0" dirty="0">
                <a:solidFill>
                  <a:srgbClr val="282917"/>
                </a:solidFill>
                <a:latin typeface="Times New Roman" panose="02020603050405020304" pitchFamily="18" charset="0"/>
                <a:cs typeface="Times New Roman" panose="02020603050405020304" pitchFamily="18" charset="0"/>
              </a:rPr>
              <a:t>)</a:t>
            </a:r>
            <a:r>
              <a:rPr lang="zh-CN" altLang="en-US" sz="2000" b="0" dirty="0">
                <a:solidFill>
                  <a:srgbClr val="282917"/>
                </a:solidFill>
                <a:latin typeface="Times New Roman" panose="02020603050405020304" pitchFamily="18" charset="0"/>
                <a:cs typeface="Times New Roman" panose="02020603050405020304" pitchFamily="18" charset="0"/>
              </a:rPr>
              <a:t>，</a:t>
            </a:r>
            <a:r>
              <a:rPr lang="en-US" altLang="zh-CN" sz="2000" b="0" dirty="0">
                <a:solidFill>
                  <a:srgbClr val="282917"/>
                </a:solidFill>
                <a:latin typeface="Times New Roman" panose="02020603050405020304" pitchFamily="18" charset="0"/>
                <a:cs typeface="Times New Roman" panose="02020603050405020304" pitchFamily="18" charset="0"/>
              </a:rPr>
              <a:t>sometimes called instructions or directions, are information descriptions about the use, standard, and operation of commodities</a:t>
            </a:r>
            <a:r>
              <a:rPr lang="zh-CN" altLang="en-US" sz="2000" b="0" dirty="0">
                <a:solidFill>
                  <a:srgbClr val="282917"/>
                </a:solidFill>
                <a:latin typeface="Times New Roman" panose="02020603050405020304" pitchFamily="18" charset="0"/>
                <a:cs typeface="Times New Roman" panose="02020603050405020304" pitchFamily="18" charset="0"/>
              </a:rPr>
              <a:t>，</a:t>
            </a:r>
            <a:r>
              <a:rPr lang="en-US" altLang="zh-CN" sz="2000" b="0" dirty="0">
                <a:solidFill>
                  <a:srgbClr val="282917"/>
                </a:solidFill>
                <a:latin typeface="Times New Roman" panose="02020603050405020304" pitchFamily="18" charset="0"/>
                <a:cs typeface="Times New Roman" panose="02020603050405020304" pitchFamily="18" charset="0"/>
              </a:rPr>
              <a:t>whose basic function is to promote product, to publicize the company as well as to spread knowledge. It is an effective way to help the public know more about the product and the company, more importantly, to appeal buyers to the product. When writing a product description, it is of great significance to keep in mind what our readers want to know, answering questions like “What is the product? How to use it? What are the features of the product?” Generally, it is essential to highlight features and functions of a product. </a:t>
            </a:r>
            <a:endParaRPr lang="zh-CN" altLang="zh-CN" sz="2000" b="0" dirty="0">
              <a:solidFill>
                <a:srgbClr val="282917"/>
              </a:solidFill>
              <a:latin typeface="Times New Roman" panose="02020603050405020304" pitchFamily="18" charset="0"/>
              <a:ea typeface="Times New Roman" panose="02020603050405020304" pitchFamily="18" charset="0"/>
            </a:endParaRPr>
          </a:p>
        </p:txBody>
      </p:sp>
      <p:sp>
        <p:nvSpPr>
          <p:cNvPr id="3" name="标题 1"/>
          <p:cNvSpPr>
            <a:spLocks noGrp="1"/>
          </p:cNvSpPr>
          <p:nvPr>
            <p:ph type="title"/>
          </p:nvPr>
        </p:nvSpPr>
        <p:spPr>
          <a:xfrm>
            <a:off x="1055688" y="65088"/>
            <a:ext cx="7958138" cy="1011238"/>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
                <a:srgbClr val="000000"/>
              </a:buClr>
              <a:buSzTx/>
              <a:buFontTx/>
              <a:buNone/>
              <a:defRPr/>
            </a:pP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Ⅱ.</a:t>
            </a:r>
            <a:r>
              <a:rPr kumimoji="0" lang="en-US" altLang="zh-CN" sz="4000" b="1" i="0" u="sng"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Leading-In</a:t>
            </a:r>
            <a:r>
              <a:rPr kumimoji="0" lang="en-US" altLang="zh-CN"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rPr>
              <a:t> </a:t>
            </a:r>
            <a:endParaRPr kumimoji="0" lang="zh-CN" altLang="en-US" sz="4000" b="1" i="0" u="none" strike="noStrike" kern="1200" cap="none" spc="0" normalizeH="0" baseline="0" noProof="0" dirty="0">
              <a:ln>
                <a:noFill/>
              </a:ln>
              <a:solidFill>
                <a:schemeClr val="accent4"/>
              </a:solidFill>
              <a:effectLst/>
              <a:uLnTx/>
              <a:uFillTx/>
              <a:latin typeface="Times New Roman" panose="02020603050405020304" pitchFamily="18" charset="0"/>
              <a:ea typeface="+mj-ea"/>
              <a:cs typeface="Times New Roman" panose="02020603050405020304" pitchFamily="18" charset="0"/>
            </a:endParaRPr>
          </a:p>
        </p:txBody>
      </p:sp>
    </p:spTree>
  </p:cSld>
  <p:clrMapOvr>
    <a:masterClrMapping/>
  </p:clrMapOvr>
  <p:transition>
    <p:sndAc>
      <p:stSnd>
        <p:snd r:embed="rId1" name="camera.wav"/>
      </p:stSnd>
    </p:sndAc>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Rectangle 2"/>
          <p:cNvSpPr>
            <a:spLocks noGrp="1"/>
          </p:cNvSpPr>
          <p:nvPr>
            <p:ph type="title"/>
          </p:nvPr>
        </p:nvSpPr>
        <p:spPr/>
        <p:txBody>
          <a:bodyPr vert="horz" wrap="square" lIns="91440" tIns="45720" rIns="91440" bIns="45720" anchor="ctr" anchorCtr="0"/>
          <a:p>
            <a:endParaRPr lang="zh-CN" altLang="en-US" dirty="0"/>
          </a:p>
        </p:txBody>
      </p:sp>
      <p:sp>
        <p:nvSpPr>
          <p:cNvPr id="36867" name="Rectangle 3"/>
          <p:cNvSpPr>
            <a:spLocks noGrp="1"/>
          </p:cNvSpPr>
          <p:nvPr>
            <p:ph idx="1"/>
          </p:nvPr>
        </p:nvSpPr>
        <p:spPr/>
        <p:txBody>
          <a:bodyPr vert="horz" wrap="square" lIns="91440" tIns="45720" rIns="91440" bIns="45720" anchor="t" anchorCtr="0"/>
          <a:p>
            <a:pPr>
              <a:buNone/>
            </a:pPr>
            <a:r>
              <a:rPr lang="en-US" altLang="zh-CN" sz="2000" b="0" dirty="0">
                <a:solidFill>
                  <a:srgbClr val="1C1C1C"/>
                </a:solidFill>
                <a:latin typeface="Times New Roman" panose="02020603050405020304" pitchFamily="18" charset="0"/>
              </a:rPr>
              <a:t>All customers are limited to withdrawals of five thousand RMB in one twenty-four-hour period.</a:t>
            </a:r>
            <a:endParaRPr lang="en-US" altLang="zh-CN" sz="2000" dirty="0"/>
          </a:p>
          <a:p>
            <a:pPr>
              <a:buNone/>
            </a:pPr>
            <a:endParaRPr lang="en-US" altLang="zh-CN" sz="2000" b="0" dirty="0">
              <a:solidFill>
                <a:srgbClr val="1C1C1C"/>
              </a:solidFill>
              <a:latin typeface="Times New Roman" panose="02020603050405020304" pitchFamily="18" charset="0"/>
            </a:endParaRPr>
          </a:p>
          <a:p>
            <a:pPr>
              <a:buNone/>
            </a:pPr>
            <a:r>
              <a:rPr lang="en-US" altLang="zh-CN" sz="2000" dirty="0">
                <a:solidFill>
                  <a:srgbClr val="1C1C1C"/>
                </a:solidFill>
                <a:latin typeface="Times New Roman" panose="02020603050405020304" pitchFamily="18" charset="0"/>
              </a:rPr>
              <a:t>Tips:</a:t>
            </a:r>
            <a:r>
              <a:rPr lang="en-US" altLang="zh-CN" sz="2000" b="0" dirty="0">
                <a:solidFill>
                  <a:srgbClr val="1C1C1C"/>
                </a:solidFill>
                <a:latin typeface="Times New Roman" panose="02020603050405020304" pitchFamily="18" charset="0"/>
              </a:rPr>
              <a:t>  </a:t>
            </a:r>
            <a:endParaRPr lang="en-US" altLang="zh-CN" sz="2000" b="0" dirty="0">
              <a:solidFill>
                <a:srgbClr val="1C1C1C"/>
              </a:solidFill>
              <a:latin typeface="Times New Roman" panose="02020603050405020304" pitchFamily="18" charset="0"/>
            </a:endParaRPr>
          </a:p>
          <a:p>
            <a:pPr>
              <a:buNone/>
            </a:pPr>
            <a:r>
              <a:rPr lang="en-US" altLang="zh-CN" sz="2000" b="0" dirty="0">
                <a:solidFill>
                  <a:srgbClr val="1C1C1C"/>
                </a:solidFill>
                <a:latin typeface="Times New Roman" panose="02020603050405020304" pitchFamily="18" charset="0"/>
              </a:rPr>
              <a:t>Determine your audience, and create a unique voice for your product description.</a:t>
            </a:r>
            <a:endParaRPr lang="en-US" altLang="zh-CN" sz="2000" b="0" dirty="0">
              <a:solidFill>
                <a:srgbClr val="1C1C1C"/>
              </a:solidFill>
              <a:latin typeface="Times New Roman" panose="02020603050405020304" pitchFamily="18" charset="0"/>
            </a:endParaRPr>
          </a:p>
          <a:p>
            <a:pPr>
              <a:buNone/>
            </a:pPr>
            <a:r>
              <a:rPr lang="zh-CN" altLang="en-US" sz="2000" b="0" dirty="0">
                <a:solidFill>
                  <a:srgbClr val="1C1C1C"/>
                </a:solidFill>
                <a:latin typeface="Times New Roman" panose="02020603050405020304" pitchFamily="18" charset="0"/>
              </a:rPr>
              <a:t>确定客户和说明书用语</a:t>
            </a:r>
            <a:endParaRPr lang="zh-CN" altLang="en-US" sz="2000" b="0" dirty="0">
              <a:solidFill>
                <a:srgbClr val="1C1C1C"/>
              </a:solidFill>
              <a:latin typeface="Times New Roman" panose="02020603050405020304" pitchFamily="18" charset="0"/>
            </a:endParaRPr>
          </a:p>
          <a:p>
            <a:pPr>
              <a:buNone/>
            </a:pPr>
            <a:r>
              <a:rPr lang="en-US" altLang="zh-CN" sz="2000" b="0" dirty="0">
                <a:solidFill>
                  <a:srgbClr val="1C1C1C"/>
                </a:solidFill>
                <a:latin typeface="Times New Roman" panose="02020603050405020304" pitchFamily="18" charset="0"/>
              </a:rPr>
              <a:t>Use clear and decisive language.	</a:t>
            </a:r>
            <a:endParaRPr lang="en-US" altLang="zh-CN" sz="2000" b="0" dirty="0">
              <a:solidFill>
                <a:srgbClr val="1C1C1C"/>
              </a:solidFill>
              <a:latin typeface="Times New Roman" panose="02020603050405020304" pitchFamily="18" charset="0"/>
            </a:endParaRPr>
          </a:p>
          <a:p>
            <a:pPr>
              <a:buNone/>
            </a:pPr>
            <a:r>
              <a:rPr lang="zh-CN" altLang="en-US" sz="2000" b="0" dirty="0">
                <a:solidFill>
                  <a:srgbClr val="1C1C1C"/>
                </a:solidFill>
                <a:latin typeface="Times New Roman" panose="02020603050405020304" pitchFamily="18" charset="0"/>
              </a:rPr>
              <a:t>语言清晰明确</a:t>
            </a:r>
            <a:endParaRPr lang="zh-CN" altLang="en-US" sz="2000" b="0" dirty="0">
              <a:solidFill>
                <a:srgbClr val="1C1C1C"/>
              </a:solidFill>
              <a:latin typeface="Times New Roman" panose="02020603050405020304" pitchFamily="18" charset="0"/>
            </a:endParaRPr>
          </a:p>
        </p:txBody>
      </p:sp>
    </p:spTree>
  </p:cSld>
  <p:clrMapOvr>
    <a:masterClrMapping/>
  </p:clrMapOvr>
  <p:transition>
    <p:sndAc>
      <p:stSnd>
        <p:snd r:embed="rId1" name="camera.wav"/>
      </p:stSnd>
    </p:sndAc>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标题 1"/>
          <p:cNvSpPr>
            <a:spLocks noGrp="1"/>
          </p:cNvSpPr>
          <p:nvPr>
            <p:ph type="title" idx="4294967295"/>
          </p:nvPr>
        </p:nvSpPr>
        <p:spPr/>
        <p:txBody>
          <a:bodyPr vert="horz" wrap="square" lIns="91440" tIns="45720" rIns="91440" bIns="45720" anchor="ctr" anchorCtr="0"/>
          <a:p>
            <a:endParaRPr lang="zh-CN" altLang="en-US" dirty="0"/>
          </a:p>
        </p:txBody>
      </p:sp>
      <p:sp>
        <p:nvSpPr>
          <p:cNvPr id="37891" name="内容占位符 2"/>
          <p:cNvSpPr>
            <a:spLocks noGrp="1"/>
          </p:cNvSpPr>
          <p:nvPr>
            <p:ph idx="1"/>
          </p:nvPr>
        </p:nvSpPr>
        <p:spPr>
          <a:xfrm>
            <a:off x="1327150" y="1216025"/>
            <a:ext cx="7551738" cy="4991100"/>
          </a:xfrm>
        </p:spPr>
        <p:txBody>
          <a:bodyPr vert="horz" wrap="square" lIns="91440" tIns="45720" rIns="91440" bIns="45720" anchor="t" anchorCtr="0"/>
          <a:p>
            <a:pPr marL="609600" indent="-609600">
              <a:buNone/>
            </a:pPr>
            <a:r>
              <a:rPr lang="en-US" altLang="zh-CN" sz="2000" dirty="0">
                <a:latin typeface="Times New Roman" panose="02020603050405020304" pitchFamily="18" charset="0"/>
                <a:cs typeface="Times New Roman" panose="02020603050405020304" pitchFamily="18" charset="0"/>
              </a:rPr>
              <a:t>Task 6</a:t>
            </a:r>
            <a:endParaRPr lang="zh-CN" altLang="zh-CN" sz="2000" dirty="0">
              <a:latin typeface="Times New Roman" panose="02020603050405020304" pitchFamily="18" charset="0"/>
              <a:cs typeface="Times New Roman" panose="02020603050405020304" pitchFamily="18" charset="0"/>
            </a:endParaRPr>
          </a:p>
          <a:p>
            <a:pPr marL="609600" indent="-609600">
              <a:buNone/>
            </a:pPr>
            <a:r>
              <a:rPr lang="en-US" altLang="zh-CN" sz="2000" dirty="0">
                <a:latin typeface="Times New Roman" panose="02020603050405020304" pitchFamily="18" charset="0"/>
                <a:cs typeface="Times New Roman" panose="02020603050405020304" pitchFamily="18" charset="0"/>
              </a:rPr>
              <a:t>Suggested Answers:</a:t>
            </a:r>
            <a:endParaRPr lang="zh-CN" altLang="zh-CN" sz="2000" dirty="0">
              <a:latin typeface="Times New Roman" panose="02020603050405020304" pitchFamily="18" charset="0"/>
              <a:cs typeface="Times New Roman" panose="02020603050405020304" pitchFamily="18" charset="0"/>
            </a:endParaRPr>
          </a:p>
          <a:p>
            <a:pPr marL="609600" indent="-609600">
              <a:buFont typeface="Wingdings" panose="05000000000000000000" pitchFamily="2" charset="2"/>
              <a:buAutoNum type="arabicPeriod"/>
            </a:pPr>
            <a:r>
              <a:rPr lang="en-US" altLang="zh-CN" sz="2000" b="0" dirty="0">
                <a:latin typeface="Times New Roman" panose="02020603050405020304" pitchFamily="18" charset="0"/>
              </a:rPr>
              <a:t>Insert your card face up into the card slot on the teller machine</a:t>
            </a:r>
            <a:r>
              <a:rPr lang="zh-CN" altLang="en-US" sz="2000" b="0" dirty="0">
                <a:latin typeface="Times New Roman" panose="02020603050405020304" pitchFamily="18" charset="0"/>
              </a:rPr>
              <a:t>．</a:t>
            </a:r>
            <a:endParaRPr lang="zh-CN" altLang="en-US" sz="2000" b="0" dirty="0">
              <a:latin typeface="Times New Roman" panose="02020603050405020304" pitchFamily="18" charset="0"/>
            </a:endParaRPr>
          </a:p>
          <a:p>
            <a:pPr marL="609600" indent="-609600">
              <a:buFont typeface="Wingdings" panose="05000000000000000000" pitchFamily="2" charset="2"/>
              <a:buAutoNum type="arabicPeriod"/>
            </a:pPr>
            <a:r>
              <a:rPr lang="en-US" altLang="zh-CN" sz="2000" b="0" dirty="0">
                <a:latin typeface="Times New Roman" panose="02020603050405020304" pitchFamily="18" charset="0"/>
              </a:rPr>
              <a:t>Enter your six-digit identification number on the numbered buttons.</a:t>
            </a:r>
            <a:endParaRPr lang="en-US" altLang="zh-CN" sz="2000" b="0" dirty="0">
              <a:latin typeface="Times New Roman" panose="02020603050405020304" pitchFamily="18" charset="0"/>
            </a:endParaRPr>
          </a:p>
          <a:p>
            <a:pPr marL="609600" indent="-609600">
              <a:buFont typeface="Wingdings" panose="05000000000000000000" pitchFamily="2" charset="2"/>
              <a:buAutoNum type="arabicPeriod"/>
            </a:pPr>
            <a:r>
              <a:rPr lang="en-US" altLang="zh-CN" sz="2000" b="0" dirty="0">
                <a:latin typeface="Times New Roman" panose="02020603050405020304" pitchFamily="18" charset="0"/>
              </a:rPr>
              <a:t>Press the button for checking or the button for saving</a:t>
            </a:r>
            <a:r>
              <a:rPr lang="zh-CN" altLang="en-US" sz="2000" b="0" dirty="0">
                <a:latin typeface="Times New Roman" panose="02020603050405020304" pitchFamily="18" charset="0"/>
              </a:rPr>
              <a:t>．</a:t>
            </a:r>
            <a:endParaRPr lang="zh-CN" altLang="en-US" sz="2000" b="0" dirty="0">
              <a:latin typeface="Times New Roman" panose="02020603050405020304" pitchFamily="18" charset="0"/>
            </a:endParaRPr>
          </a:p>
          <a:p>
            <a:pPr marL="609600" indent="-609600">
              <a:buFont typeface="Wingdings" panose="05000000000000000000" pitchFamily="2" charset="2"/>
              <a:buAutoNum type="arabicPeriod"/>
            </a:pPr>
            <a:r>
              <a:rPr lang="en-US" altLang="zh-CN" sz="2000" b="0" dirty="0">
                <a:latin typeface="Times New Roman" panose="02020603050405020304" pitchFamily="18" charset="0"/>
              </a:rPr>
              <a:t>Enter the amount of withdrawal, either fifty or one hundred on the numbered buttons, and wait for your receipt to be printed.</a:t>
            </a:r>
            <a:endParaRPr lang="en-US" altLang="zh-CN" sz="2000" b="0" dirty="0">
              <a:latin typeface="Times New Roman" panose="02020603050405020304" pitchFamily="18" charset="0"/>
            </a:endParaRPr>
          </a:p>
          <a:p>
            <a:pPr marL="609600" indent="-609600">
              <a:buFont typeface="Wingdings" panose="05000000000000000000" pitchFamily="2" charset="2"/>
              <a:buAutoNum type="arabicPeriod"/>
            </a:pPr>
            <a:r>
              <a:rPr lang="en-US" altLang="zh-CN" sz="2000" b="0" dirty="0">
                <a:latin typeface="Times New Roman" panose="02020603050405020304" pitchFamily="18" charset="0"/>
              </a:rPr>
              <a:t>Remove your card from the slot. The drawer will open with receipt and your cash withdrawal in fifty-dollar packets.</a:t>
            </a:r>
            <a:endParaRPr lang="en-US" altLang="zh-CN" sz="2000" b="0" dirty="0">
              <a:latin typeface="Times New Roman" panose="02020603050405020304" pitchFamily="18" charset="0"/>
            </a:endParaRPr>
          </a:p>
          <a:p>
            <a:pPr marL="609600" indent="-609600">
              <a:buNone/>
            </a:pPr>
            <a:r>
              <a:rPr lang="en-US" altLang="zh-CN" sz="2000" b="0" dirty="0">
                <a:latin typeface="Times New Roman" panose="02020603050405020304" pitchFamily="18" charset="0"/>
              </a:rPr>
              <a:t>          </a:t>
            </a:r>
            <a:endParaRPr lang="en-US" altLang="zh-CN" sz="2000" b="0" dirty="0">
              <a:latin typeface="Times New Roman" panose="02020603050405020304" pitchFamily="18" charset="0"/>
            </a:endParaRPr>
          </a:p>
          <a:p>
            <a:pPr marL="609600" indent="-609600">
              <a:buNone/>
            </a:pPr>
            <a:r>
              <a:rPr lang="en-US" altLang="zh-CN" sz="2000" b="0" dirty="0">
                <a:latin typeface="Times New Roman" panose="02020603050405020304" pitchFamily="18" charset="0"/>
              </a:rPr>
              <a:t>         All customers are limited to withdrawals of five thousand RMB in </a:t>
            </a:r>
            <a:endParaRPr lang="en-US" altLang="zh-CN" sz="2000" b="0" dirty="0">
              <a:latin typeface="Times New Roman" panose="02020603050405020304" pitchFamily="18" charset="0"/>
            </a:endParaRPr>
          </a:p>
          <a:p>
            <a:pPr marL="609600" indent="-609600">
              <a:buNone/>
            </a:pPr>
            <a:r>
              <a:rPr lang="en-US" altLang="zh-CN" sz="2000" b="0" dirty="0">
                <a:latin typeface="Times New Roman" panose="02020603050405020304" pitchFamily="18" charset="0"/>
              </a:rPr>
              <a:t>one twenty-four-hour period.</a:t>
            </a:r>
            <a:r>
              <a:rPr lang="en-US" altLang="zh-CN" sz="2000" dirty="0">
                <a:latin typeface="Times New Roman" panose="02020603050405020304" pitchFamily="18" charset="0"/>
              </a:rPr>
              <a:t> </a:t>
            </a:r>
            <a:endParaRPr lang="zh-CN" altLang="en-US" sz="2000" dirty="0">
              <a:latin typeface="Times New Roman" panose="02020603050405020304" pitchFamily="18" charset="0"/>
            </a:endParaRPr>
          </a:p>
        </p:txBody>
      </p:sp>
    </p:spTree>
  </p:cSld>
  <p:clrMapOvr>
    <a:masterClrMapping/>
  </p:clrMapOvr>
  <p:transition>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nodePh="1">
                                  <p:stCondLst>
                                    <p:cond delay="0"/>
                                  </p:stCondLst>
                                  <p:endCondLst>
                                    <p:cond evt="begin" delay="0">
                                      <p:tn val="5"/>
                                    </p:cond>
                                  </p:endCondLst>
                                  <p:childTnLst>
                                    <p:set>
                                      <p:cBhvr>
                                        <p:cTn id="6" dur="1" fill="hold">
                                          <p:stCondLst>
                                            <p:cond delay="0"/>
                                          </p:stCondLst>
                                        </p:cTn>
                                        <p:tgtEl>
                                          <p:spTgt spid="41986"/>
                                        </p:tgtEl>
                                        <p:attrNameLst>
                                          <p:attrName>style.visibility</p:attrName>
                                        </p:attrNameLst>
                                      </p:cBhvr>
                                      <p:to>
                                        <p:strVal val="visible"/>
                                      </p:to>
                                    </p:set>
                                    <p:animEffect transition="in" filter="barn(inVertical)">
                                      <p:cBhvr>
                                        <p:cTn id="7" dur="1000"/>
                                        <p:tgtEl>
                                          <p:spTgt spid="41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标题 1"/>
          <p:cNvSpPr>
            <a:spLocks noGrp="1"/>
          </p:cNvSpPr>
          <p:nvPr>
            <p:ph type="title"/>
          </p:nvPr>
        </p:nvSpPr>
        <p:spPr>
          <a:xfrm>
            <a:off x="1185863" y="198438"/>
            <a:ext cx="7958137" cy="1011237"/>
          </a:xfrm>
        </p:spPr>
        <p:txBody>
          <a:bodyPr vert="horz" wrap="square" lIns="91440" tIns="45720" rIns="91440" bIns="45720" anchor="ctr" anchorCtr="0"/>
          <a:p>
            <a:r>
              <a:rPr lang="en-US" altLang="zh-CN" dirty="0">
                <a:solidFill>
                  <a:srgbClr val="282917"/>
                </a:solidFill>
                <a:latin typeface="Times New Roman" panose="02020603050405020304" pitchFamily="18" charset="0"/>
                <a:cs typeface="Times New Roman" panose="02020603050405020304" pitchFamily="18" charset="0"/>
              </a:rPr>
              <a:t>VII. </a:t>
            </a:r>
            <a:r>
              <a:rPr lang="en-US" altLang="zh-CN" u="sng" dirty="0">
                <a:solidFill>
                  <a:srgbClr val="282917"/>
                </a:solidFill>
                <a:latin typeface="Times New Roman" panose="02020603050405020304" pitchFamily="18" charset="0"/>
                <a:cs typeface="Times New Roman" panose="02020603050405020304" pitchFamily="18" charset="0"/>
              </a:rPr>
              <a:t>Read for Reference</a:t>
            </a:r>
            <a:r>
              <a:rPr lang="en-US" altLang="zh-CN" dirty="0">
                <a:solidFill>
                  <a:srgbClr val="282917"/>
                </a:solidFill>
                <a:latin typeface="Times New Roman" panose="02020603050405020304" pitchFamily="18" charset="0"/>
                <a:cs typeface="Times New Roman" panose="02020603050405020304" pitchFamily="18" charset="0"/>
              </a:rPr>
              <a:t>                          </a:t>
            </a:r>
            <a:br>
              <a:rPr lang="zh-CN" altLang="zh-CN" dirty="0">
                <a:solidFill>
                  <a:srgbClr val="282917"/>
                </a:solidFill>
                <a:latin typeface="Times New Roman" panose="02020603050405020304" pitchFamily="18" charset="0"/>
                <a:cs typeface="Times New Roman" panose="02020603050405020304" pitchFamily="18" charset="0"/>
              </a:rPr>
            </a:br>
            <a:r>
              <a:rPr lang="en-US" altLang="zh-CN" sz="2400" dirty="0">
                <a:solidFill>
                  <a:srgbClr val="282917"/>
                </a:solidFill>
                <a:latin typeface="Times New Roman" panose="02020603050405020304" pitchFamily="18" charset="0"/>
                <a:cs typeface="Times New Roman" panose="02020603050405020304" pitchFamily="18" charset="0"/>
              </a:rPr>
              <a:t>1. Product description that can be downloaded from the internet.</a:t>
            </a:r>
            <a:r>
              <a:rPr lang="en-US" altLang="zh-CN" dirty="0"/>
              <a:t> </a:t>
            </a:r>
            <a:r>
              <a:rPr lang="en-US" altLang="zh-CN" sz="2400" dirty="0">
                <a:solidFill>
                  <a:srgbClr val="282917"/>
                </a:solidFill>
                <a:latin typeface="Times New Roman" panose="02020603050405020304" pitchFamily="18" charset="0"/>
                <a:cs typeface="Times New Roman" panose="02020603050405020304" pitchFamily="18" charset="0"/>
              </a:rPr>
              <a:t>Sample 1:</a:t>
            </a:r>
            <a:r>
              <a:rPr lang="en-US" altLang="zh-CN" dirty="0"/>
              <a:t> </a:t>
            </a:r>
            <a:endParaRPr lang="zh-CN" altLang="en-US" dirty="0"/>
          </a:p>
        </p:txBody>
      </p:sp>
      <p:sp>
        <p:nvSpPr>
          <p:cNvPr id="38915" name="内容占位符 2"/>
          <p:cNvSpPr>
            <a:spLocks noGrp="1"/>
          </p:cNvSpPr>
          <p:nvPr>
            <p:ph idx="1"/>
          </p:nvPr>
        </p:nvSpPr>
        <p:spPr>
          <a:xfrm>
            <a:off x="1030288" y="1341438"/>
            <a:ext cx="7961312" cy="5183187"/>
          </a:xfrm>
        </p:spPr>
        <p:txBody>
          <a:bodyPr vert="horz" wrap="square" lIns="91440" tIns="45720" rIns="91440" bIns="45720" anchor="t" anchorCtr="0"/>
          <a:p>
            <a:pPr algn="ctr">
              <a:buNone/>
            </a:pPr>
            <a:r>
              <a:rPr lang="en-US" altLang="zh-CN" sz="2000" b="0" dirty="0">
                <a:solidFill>
                  <a:srgbClr val="282917"/>
                </a:solidFill>
                <a:latin typeface="Times New Roman" panose="02020603050405020304" pitchFamily="18" charset="0"/>
                <a:cs typeface="Times New Roman" panose="02020603050405020304" pitchFamily="18" charset="0"/>
              </a:rPr>
              <a:t>  </a:t>
            </a:r>
            <a:r>
              <a:rPr lang="en-US" altLang="zh-CN" sz="2000" dirty="0">
                <a:solidFill>
                  <a:srgbClr val="282917"/>
                </a:solidFill>
                <a:latin typeface="Times New Roman" panose="02020603050405020304" pitchFamily="18" charset="0"/>
                <a:cs typeface="Times New Roman" panose="02020603050405020304" pitchFamily="18" charset="0"/>
              </a:rPr>
              <a:t> Zhenshiming Eye Drops</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just">
              <a:buNone/>
            </a:pPr>
            <a:r>
              <a:rPr lang="en-US" altLang="zh-CN" sz="2000" b="0" dirty="0">
                <a:solidFill>
                  <a:srgbClr val="282917"/>
                </a:solidFill>
                <a:latin typeface="Times New Roman" panose="02020603050405020304" pitchFamily="18" charset="0"/>
                <a:cs typeface="Times New Roman" panose="02020603050405020304" pitchFamily="18" charset="0"/>
              </a:rPr>
              <a:t>      </a:t>
            </a:r>
            <a:r>
              <a:rPr lang="en-US" altLang="zh-CN" sz="2000" dirty="0">
                <a:solidFill>
                  <a:srgbClr val="282917"/>
                </a:solidFill>
                <a:latin typeface="Times New Roman" panose="02020603050405020304" pitchFamily="18" charset="0"/>
                <a:cs typeface="Times New Roman" panose="02020603050405020304" pitchFamily="18" charset="0"/>
              </a:rPr>
              <a:t>Main Ingredients</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just">
              <a:buNone/>
            </a:pPr>
            <a:r>
              <a:rPr lang="en-US" altLang="zh-CN" sz="2000" b="0" dirty="0">
                <a:solidFill>
                  <a:srgbClr val="282917"/>
                </a:solidFill>
                <a:latin typeface="Times New Roman" panose="02020603050405020304" pitchFamily="18" charset="0"/>
                <a:cs typeface="Times New Roman" panose="02020603050405020304" pitchFamily="18" charset="0"/>
              </a:rPr>
              <a:t>      Pearl lamina powder solution, natural borneol</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just">
              <a:buNone/>
            </a:pPr>
            <a:r>
              <a:rPr lang="en-US" altLang="zh-CN" sz="2000" b="0" dirty="0">
                <a:solidFill>
                  <a:srgbClr val="282917"/>
                </a:solidFill>
                <a:latin typeface="Times New Roman" panose="02020603050405020304" pitchFamily="18" charset="0"/>
                <a:cs typeface="Times New Roman" panose="02020603050405020304" pitchFamily="18" charset="0"/>
              </a:rPr>
              <a:t>     </a:t>
            </a:r>
            <a:r>
              <a:rPr lang="en-US" altLang="zh-CN" sz="2000" dirty="0">
                <a:solidFill>
                  <a:srgbClr val="282917"/>
                </a:solidFill>
                <a:latin typeface="Times New Roman" panose="02020603050405020304" pitchFamily="18" charset="0"/>
                <a:cs typeface="Times New Roman" panose="02020603050405020304" pitchFamily="18" charset="0"/>
              </a:rPr>
              <a:t> Description</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just">
              <a:buNone/>
            </a:pPr>
            <a:r>
              <a:rPr lang="en-US" altLang="zh-CN" sz="2000" b="0" dirty="0">
                <a:solidFill>
                  <a:srgbClr val="282917"/>
                </a:solidFill>
                <a:latin typeface="Times New Roman" panose="02020603050405020304" pitchFamily="18" charset="0"/>
                <a:cs typeface="Times New Roman" panose="02020603050405020304" pitchFamily="18" charset="0"/>
              </a:rPr>
              <a:t>      It is a yellowish and transparent liquid with the fragrance of borneol</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just">
              <a:buNone/>
            </a:pPr>
            <a:r>
              <a:rPr lang="en-US" altLang="zh-CN" sz="2000" b="0" dirty="0">
                <a:solidFill>
                  <a:srgbClr val="282917"/>
                </a:solidFill>
                <a:latin typeface="Times New Roman" panose="02020603050405020304" pitchFamily="18" charset="0"/>
                <a:cs typeface="Times New Roman" panose="02020603050405020304" pitchFamily="18" charset="0"/>
              </a:rPr>
              <a:t>      </a:t>
            </a:r>
            <a:r>
              <a:rPr lang="en-US" altLang="zh-CN" sz="2000" dirty="0">
                <a:solidFill>
                  <a:srgbClr val="282917"/>
                </a:solidFill>
                <a:latin typeface="Times New Roman" panose="02020603050405020304" pitchFamily="18" charset="0"/>
                <a:cs typeface="Times New Roman" panose="02020603050405020304" pitchFamily="18" charset="0"/>
              </a:rPr>
              <a:t>Indications</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just">
              <a:buNone/>
            </a:pPr>
            <a:r>
              <a:rPr lang="en-US" altLang="zh-CN" sz="2000" b="0" dirty="0">
                <a:solidFill>
                  <a:srgbClr val="282917"/>
                </a:solidFill>
                <a:latin typeface="Times New Roman" panose="02020603050405020304" pitchFamily="18" charset="0"/>
                <a:cs typeface="Times New Roman" panose="02020603050405020304" pitchFamily="18" charset="0"/>
              </a:rPr>
              <a:t>     The eye drops improve eyesight, remove the nebula and heat of your</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just">
              <a:buNone/>
            </a:pPr>
            <a:r>
              <a:rPr lang="en-US" altLang="zh-CN" sz="2000" b="0" dirty="0">
                <a:solidFill>
                  <a:srgbClr val="282917"/>
                </a:solidFill>
                <a:latin typeface="Times New Roman" panose="02020603050405020304" pitchFamily="18" charset="0"/>
                <a:cs typeface="Times New Roman" panose="02020603050405020304" pitchFamily="18" charset="0"/>
              </a:rPr>
              <a:t> eyes and also relax the eye muscular spasm. This drug is used to prevent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just">
              <a:buNone/>
            </a:pPr>
            <a:r>
              <a:rPr lang="en-US" altLang="zh-CN" sz="2000" b="0" dirty="0">
                <a:solidFill>
                  <a:srgbClr val="282917"/>
                </a:solidFill>
                <a:latin typeface="Times New Roman" panose="02020603050405020304" pitchFamily="18" charset="0"/>
                <a:cs typeface="Times New Roman" panose="02020603050405020304" pitchFamily="18" charset="0"/>
              </a:rPr>
              <a:t>and cure myopia of young people and treat glaucoma.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just">
              <a:buNone/>
            </a:pPr>
            <a:r>
              <a:rPr lang="en-US" altLang="zh-CN" sz="2000" b="0" dirty="0">
                <a:solidFill>
                  <a:srgbClr val="282917"/>
                </a:solidFill>
                <a:latin typeface="Times New Roman" panose="02020603050405020304" pitchFamily="18" charset="0"/>
                <a:cs typeface="Times New Roman" panose="02020603050405020304" pitchFamily="18" charset="0"/>
              </a:rPr>
              <a:t>      It is also demonstrated to be a drug for health protection of eyes.</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just">
              <a:buNone/>
            </a:pPr>
            <a:r>
              <a:rPr lang="en-US" altLang="zh-CN" sz="2000" b="0" dirty="0">
                <a:solidFill>
                  <a:srgbClr val="282917"/>
                </a:solidFill>
                <a:latin typeface="Times New Roman" panose="02020603050405020304" pitchFamily="18" charset="0"/>
                <a:cs typeface="Times New Roman" panose="02020603050405020304" pitchFamily="18" charset="0"/>
              </a:rPr>
              <a:t>    </a:t>
            </a:r>
            <a:r>
              <a:rPr lang="en-US" altLang="zh-CN" sz="2000" dirty="0">
                <a:solidFill>
                  <a:srgbClr val="282917"/>
                </a:solidFill>
                <a:latin typeface="Times New Roman" panose="02020603050405020304" pitchFamily="18" charset="0"/>
                <a:cs typeface="Times New Roman" panose="02020603050405020304" pitchFamily="18" charset="0"/>
              </a:rPr>
              <a:t>  Dosage and Administration</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just">
              <a:buNone/>
            </a:pPr>
            <a:r>
              <a:rPr lang="en-US" altLang="zh-CN" sz="2000" b="0" dirty="0">
                <a:solidFill>
                  <a:srgbClr val="282917"/>
                </a:solidFill>
                <a:latin typeface="Times New Roman" panose="02020603050405020304" pitchFamily="18" charset="0"/>
                <a:cs typeface="Times New Roman" panose="02020603050405020304" pitchFamily="18" charset="0"/>
              </a:rPr>
              <a:t>    Apply onto the eye 1 to 2 drops a time and 3 to 5 times daily. Close the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just">
              <a:buNone/>
            </a:pPr>
            <a:r>
              <a:rPr lang="en-US" altLang="zh-CN" sz="2000" b="0" dirty="0">
                <a:solidFill>
                  <a:srgbClr val="282917"/>
                </a:solidFill>
                <a:latin typeface="Times New Roman" panose="02020603050405020304" pitchFamily="18" charset="0"/>
                <a:cs typeface="Times New Roman" panose="02020603050405020304" pitchFamily="18" charset="0"/>
              </a:rPr>
              <a:t>eye for 2 to 3 minutes immediately after application. Increase the dosage if</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just">
              <a:buNone/>
            </a:pPr>
            <a:r>
              <a:rPr lang="en-US" altLang="zh-CN" sz="2000" b="0" dirty="0">
                <a:solidFill>
                  <a:srgbClr val="282917"/>
                </a:solidFill>
                <a:latin typeface="Times New Roman" panose="02020603050405020304" pitchFamily="18" charset="0"/>
                <a:cs typeface="Times New Roman" panose="02020603050405020304" pitchFamily="18" charset="0"/>
              </a:rPr>
              <a:t>necessary.</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ctr">
              <a:buNone/>
            </a:pPr>
            <a:endParaRPr lang="en-US" altLang="zh-CN" sz="2000" b="0" dirty="0">
              <a:solidFill>
                <a:srgbClr val="282917"/>
              </a:solidFill>
              <a:latin typeface="Times New Roman" panose="02020603050405020304" pitchFamily="18" charset="0"/>
              <a:cs typeface="Times New Roman" panose="02020603050405020304" pitchFamily="18" charset="0"/>
            </a:endParaRPr>
          </a:p>
          <a:p>
            <a:pPr algn="ctr">
              <a:buNone/>
            </a:pPr>
            <a:endParaRPr lang="en-US" altLang="zh-CN" sz="2000" b="0" dirty="0">
              <a:solidFill>
                <a:srgbClr val="282917"/>
              </a:solidFill>
              <a:latin typeface="Times New Roman" panose="02020603050405020304" pitchFamily="18" charset="0"/>
              <a:cs typeface="Times New Roman" panose="02020603050405020304" pitchFamily="18" charset="0"/>
            </a:endParaRPr>
          </a:p>
        </p:txBody>
      </p:sp>
    </p:spTree>
  </p:cSld>
  <p:clrMapOvr>
    <a:masterClrMapping/>
  </p:clrMapOvr>
  <p:transition>
    <p:sndAc>
      <p:stSnd>
        <p:snd r:embed="rId1" name="camera.wav"/>
      </p:stSnd>
    </p:sndAc>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algn="l">
              <a:buNone/>
            </a:pPr>
            <a:r>
              <a:rPr lang="en-US" altLang="zh-CN" sz="2000" b="0" dirty="0">
                <a:solidFill>
                  <a:srgbClr val="282917"/>
                </a:solidFill>
                <a:latin typeface="Times New Roman" panose="02020603050405020304" pitchFamily="18" charset="0"/>
                <a:cs typeface="Times New Roman" panose="02020603050405020304" pitchFamily="18" charset="0"/>
                <a:sym typeface="+mn-ea"/>
              </a:rPr>
              <a:t>     </a:t>
            </a:r>
            <a:r>
              <a:rPr lang="en-US" altLang="zh-CN" sz="2000" dirty="0">
                <a:solidFill>
                  <a:srgbClr val="282917"/>
                </a:solidFill>
                <a:latin typeface="Times New Roman" panose="02020603050405020304" pitchFamily="18" charset="0"/>
                <a:cs typeface="Times New Roman" panose="02020603050405020304" pitchFamily="18" charset="0"/>
                <a:sym typeface="+mn-ea"/>
              </a:rPr>
              <a:t>Packing</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l">
              <a:buNone/>
            </a:pPr>
            <a:r>
              <a:rPr lang="en-US" altLang="zh-CN" sz="2000" b="0" dirty="0">
                <a:solidFill>
                  <a:srgbClr val="282917"/>
                </a:solidFill>
                <a:latin typeface="Times New Roman" panose="02020603050405020304" pitchFamily="18" charset="0"/>
                <a:cs typeface="Times New Roman" panose="02020603050405020304" pitchFamily="18" charset="0"/>
                <a:sym typeface="+mn-ea"/>
              </a:rPr>
              <a:t>     1. 8ml per bottle.</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l">
              <a:buNone/>
            </a:pPr>
            <a:r>
              <a:rPr lang="en-US" altLang="zh-CN" sz="2000" b="0" dirty="0">
                <a:solidFill>
                  <a:srgbClr val="282917"/>
                </a:solidFill>
                <a:latin typeface="Times New Roman" panose="02020603050405020304" pitchFamily="18" charset="0"/>
                <a:cs typeface="Times New Roman" panose="02020603050405020304" pitchFamily="18" charset="0"/>
                <a:sym typeface="+mn-ea"/>
              </a:rPr>
              <a:t>     2. 15ml per bottle</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l">
              <a:buNone/>
            </a:pPr>
            <a:endParaRPr lang="en-US" altLang="zh-CN" sz="2000" b="0" dirty="0">
              <a:solidFill>
                <a:srgbClr val="282917"/>
              </a:solidFill>
              <a:latin typeface="Times New Roman" panose="02020603050405020304" pitchFamily="18" charset="0"/>
              <a:cs typeface="Times New Roman" panose="02020603050405020304" pitchFamily="18" charset="0"/>
            </a:endParaRPr>
          </a:p>
          <a:p>
            <a:pPr algn="l">
              <a:buNone/>
            </a:pPr>
            <a:r>
              <a:rPr lang="en-US" altLang="zh-CN" sz="2000" b="0" dirty="0">
                <a:solidFill>
                  <a:srgbClr val="282917"/>
                </a:solidFill>
                <a:latin typeface="Times New Roman" panose="02020603050405020304" pitchFamily="18" charset="0"/>
                <a:cs typeface="Times New Roman" panose="02020603050405020304" pitchFamily="18" charset="0"/>
                <a:sym typeface="+mn-ea"/>
              </a:rPr>
              <a:t>    </a:t>
            </a:r>
            <a:r>
              <a:rPr lang="en-US" altLang="zh-CN" sz="2000" dirty="0">
                <a:solidFill>
                  <a:srgbClr val="282917"/>
                </a:solidFill>
                <a:latin typeface="Times New Roman" panose="02020603050405020304" pitchFamily="18" charset="0"/>
                <a:cs typeface="Times New Roman" panose="02020603050405020304" pitchFamily="18" charset="0"/>
                <a:sym typeface="+mn-ea"/>
              </a:rPr>
              <a:t> Storge</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l">
              <a:buNone/>
            </a:pPr>
            <a:r>
              <a:rPr lang="en-US" altLang="zh-CN" sz="2000" b="0" dirty="0">
                <a:solidFill>
                  <a:srgbClr val="282917"/>
                </a:solidFill>
                <a:latin typeface="Times New Roman" panose="02020603050405020304" pitchFamily="18" charset="0"/>
                <a:cs typeface="Times New Roman" panose="02020603050405020304" pitchFamily="18" charset="0"/>
                <a:sym typeface="+mn-ea"/>
              </a:rPr>
              <a:t>     It should be kept in hermetic containers and in cool dark places.</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l">
              <a:buNone/>
            </a:pPr>
            <a:endParaRPr lang="en-US" altLang="zh-CN" sz="2000" b="0" dirty="0">
              <a:solidFill>
                <a:srgbClr val="282917"/>
              </a:solidFill>
              <a:latin typeface="Times New Roman" panose="02020603050405020304" pitchFamily="18" charset="0"/>
              <a:cs typeface="Times New Roman" panose="02020603050405020304" pitchFamily="18" charset="0"/>
            </a:endParaRPr>
          </a:p>
          <a:p>
            <a:pPr algn="l">
              <a:buNone/>
            </a:pPr>
            <a:r>
              <a:rPr lang="en-US" altLang="zh-CN" sz="2000" b="0" dirty="0">
                <a:solidFill>
                  <a:srgbClr val="282917"/>
                </a:solidFill>
                <a:latin typeface="Times New Roman" panose="02020603050405020304" pitchFamily="18" charset="0"/>
                <a:cs typeface="Times New Roman" panose="02020603050405020304" pitchFamily="18" charset="0"/>
                <a:sym typeface="+mn-ea"/>
              </a:rPr>
              <a:t>   </a:t>
            </a:r>
            <a:r>
              <a:rPr lang="en-US" altLang="zh-CN" sz="2000" dirty="0">
                <a:solidFill>
                  <a:srgbClr val="282917"/>
                </a:solidFill>
                <a:latin typeface="Times New Roman" panose="02020603050405020304" pitchFamily="18" charset="0"/>
                <a:cs typeface="Times New Roman" panose="02020603050405020304" pitchFamily="18" charset="0"/>
                <a:sym typeface="+mn-ea"/>
              </a:rPr>
              <a:t>  Ratification Number</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l">
              <a:buNone/>
            </a:pPr>
            <a:r>
              <a:rPr lang="en-US" altLang="zh-CN" sz="2000" b="0" dirty="0">
                <a:solidFill>
                  <a:srgbClr val="282917"/>
                </a:solidFill>
                <a:latin typeface="Times New Roman" panose="02020603050405020304" pitchFamily="18" charset="0"/>
                <a:cs typeface="Times New Roman" panose="02020603050405020304" pitchFamily="18" charset="0"/>
                <a:sym typeface="+mn-ea"/>
              </a:rPr>
              <a:t>     It was approved by the National Public Health Ministry in 1988 and the</a:t>
            </a:r>
            <a:endParaRPr lang="en-US" altLang="zh-CN" sz="2000" b="0" dirty="0">
              <a:solidFill>
                <a:srgbClr val="282917"/>
              </a:solidFill>
              <a:latin typeface="Times New Roman" panose="02020603050405020304" pitchFamily="18" charset="0"/>
              <a:cs typeface="Times New Roman" panose="02020603050405020304" pitchFamily="18" charset="0"/>
              <a:sym typeface="+mn-ea"/>
            </a:endParaRPr>
          </a:p>
          <a:p>
            <a:pPr algn="l">
              <a:buNone/>
            </a:pPr>
            <a:r>
              <a:rPr lang="en-US" altLang="zh-CN" sz="2000" b="0" dirty="0">
                <a:solidFill>
                  <a:srgbClr val="282917"/>
                </a:solidFill>
                <a:latin typeface="Times New Roman" panose="02020603050405020304" pitchFamily="18" charset="0"/>
                <a:cs typeface="Times New Roman" panose="02020603050405020304" pitchFamily="18" charset="0"/>
                <a:sym typeface="+mn-ea"/>
              </a:rPr>
              <a:t>approved number is No.Z-02 (1988).</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0" indent="0" algn="l">
              <a:buNone/>
            </a:pPr>
            <a:endParaRPr lang="zh-CN" altLang="en-US" sz="2000"/>
          </a:p>
        </p:txBody>
      </p:sp>
    </p:spTree>
  </p:cSld>
  <p:clrMapOvr>
    <a:masterClrMapping/>
  </p:clrMapOvr>
  <p:transition>
    <p:sndAc>
      <p:stSnd>
        <p:snd r:embed="rId1" name="camera.wav"/>
      </p:stSnd>
    </p:sndAc>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055688" y="308293"/>
            <a:ext cx="7961312" cy="5360987"/>
          </a:xfrm>
        </p:spPr>
        <p:txBody>
          <a:bodyPr/>
          <a:p>
            <a:pPr marL="0" indent="0" algn="ctr">
              <a:buNone/>
            </a:pPr>
            <a:r>
              <a:rPr lang="zh-CN" altLang="en-US" sz="2000">
                <a:solidFill>
                  <a:schemeClr val="tx1"/>
                </a:solidFill>
              </a:rPr>
              <a:t>珍视明滴眼液</a:t>
            </a:r>
            <a:endParaRPr lang="zh-CN" altLang="en-US" sz="2000">
              <a:solidFill>
                <a:schemeClr val="tx1"/>
              </a:solidFill>
            </a:endParaRPr>
          </a:p>
          <a:p>
            <a:pPr marL="0" indent="0">
              <a:buNone/>
            </a:pPr>
            <a:endParaRPr lang="zh-CN" altLang="en-US" sz="2000">
              <a:solidFill>
                <a:schemeClr val="tx1"/>
              </a:solidFill>
            </a:endParaRPr>
          </a:p>
          <a:p>
            <a:pPr marL="0" indent="0">
              <a:buNone/>
            </a:pPr>
            <a:r>
              <a:rPr lang="en-US" altLang="zh-CN" sz="2000">
                <a:solidFill>
                  <a:schemeClr val="tx1"/>
                </a:solidFill>
              </a:rPr>
              <a:t>       </a:t>
            </a:r>
            <a:r>
              <a:rPr lang="zh-CN" altLang="en-US" sz="2000">
                <a:solidFill>
                  <a:schemeClr val="tx1"/>
                </a:solidFill>
              </a:rPr>
              <a:t>主要成分：</a:t>
            </a:r>
            <a:r>
              <a:rPr lang="zh-CN" altLang="en-US" sz="2000" b="0">
                <a:solidFill>
                  <a:schemeClr val="tx1"/>
                </a:solidFill>
              </a:rPr>
              <a:t>珍珠层粉水解液和天然冰片等。</a:t>
            </a:r>
            <a:endParaRPr lang="zh-CN" altLang="en-US" sz="2000" b="0">
              <a:solidFill>
                <a:schemeClr val="tx1"/>
              </a:solidFill>
            </a:endParaRPr>
          </a:p>
          <a:p>
            <a:pPr marL="0" indent="0">
              <a:buNone/>
            </a:pPr>
            <a:r>
              <a:rPr lang="en-US" altLang="zh-CN" sz="2000">
                <a:solidFill>
                  <a:schemeClr val="tx1"/>
                </a:solidFill>
              </a:rPr>
              <a:t>       </a:t>
            </a:r>
            <a:r>
              <a:rPr lang="zh-CN" altLang="en-US" sz="2000">
                <a:solidFill>
                  <a:schemeClr val="tx1"/>
                </a:solidFill>
              </a:rPr>
              <a:t>形状：</a:t>
            </a:r>
            <a:r>
              <a:rPr lang="zh-CN" altLang="en-US" sz="2000" b="0">
                <a:solidFill>
                  <a:schemeClr val="tx1"/>
                </a:solidFill>
              </a:rPr>
              <a:t>本品为微黄色的澄明液体，具冰片香味。</a:t>
            </a:r>
            <a:endParaRPr lang="zh-CN" altLang="en-US" sz="2000" b="0">
              <a:solidFill>
                <a:schemeClr val="tx1"/>
              </a:solidFill>
            </a:endParaRPr>
          </a:p>
          <a:p>
            <a:pPr marL="0" indent="0">
              <a:buNone/>
            </a:pPr>
            <a:r>
              <a:rPr lang="en-US" altLang="zh-CN" sz="2000">
                <a:solidFill>
                  <a:schemeClr val="tx1"/>
                </a:solidFill>
              </a:rPr>
              <a:t>       </a:t>
            </a:r>
            <a:r>
              <a:rPr lang="zh-CN" altLang="en-US" sz="2000">
                <a:solidFill>
                  <a:schemeClr val="tx1"/>
                </a:solidFill>
              </a:rPr>
              <a:t>功能与主治：</a:t>
            </a:r>
            <a:r>
              <a:rPr lang="zh-CN" altLang="en-US" sz="2000" b="0">
                <a:solidFill>
                  <a:schemeClr val="tx1"/>
                </a:solidFill>
              </a:rPr>
              <a:t>名目去翳，解热痉。治疗青光研，并可用于防治青少年假性近视，作为眼的保健用药。</a:t>
            </a:r>
            <a:endParaRPr lang="zh-CN" altLang="en-US" sz="2000">
              <a:solidFill>
                <a:schemeClr val="tx1"/>
              </a:solidFill>
            </a:endParaRPr>
          </a:p>
          <a:p>
            <a:pPr marL="0" indent="0">
              <a:buNone/>
            </a:pPr>
            <a:r>
              <a:rPr lang="en-US" altLang="zh-CN" sz="2000">
                <a:solidFill>
                  <a:schemeClr val="tx1"/>
                </a:solidFill>
              </a:rPr>
              <a:t>       </a:t>
            </a:r>
            <a:r>
              <a:rPr lang="zh-CN" altLang="en-US" sz="2000">
                <a:solidFill>
                  <a:schemeClr val="tx1"/>
                </a:solidFill>
              </a:rPr>
              <a:t>用法与用量：</a:t>
            </a:r>
            <a:r>
              <a:rPr lang="zh-CN" altLang="en-US" sz="2000" b="0">
                <a:solidFill>
                  <a:schemeClr val="tx1"/>
                </a:solidFill>
              </a:rPr>
              <a:t>滴于眼睑内，一次1～2滴，一日3～5次，必要时可酌情增加，滴后闭目2～3分钟。</a:t>
            </a:r>
            <a:endParaRPr lang="zh-CN" altLang="en-US" sz="2000" b="0">
              <a:solidFill>
                <a:schemeClr val="tx1"/>
              </a:solidFill>
            </a:endParaRPr>
          </a:p>
          <a:p>
            <a:pPr marL="0" indent="0">
              <a:buNone/>
            </a:pPr>
            <a:r>
              <a:rPr lang="en-US" altLang="zh-CN" sz="2000">
                <a:solidFill>
                  <a:schemeClr val="tx1"/>
                </a:solidFill>
              </a:rPr>
              <a:t>       </a:t>
            </a:r>
            <a:r>
              <a:rPr lang="zh-CN" altLang="en-US" sz="2000">
                <a:solidFill>
                  <a:schemeClr val="tx1"/>
                </a:solidFill>
              </a:rPr>
              <a:t>规格：</a:t>
            </a:r>
            <a:r>
              <a:rPr lang="zh-CN" altLang="en-US" sz="2000" b="0">
                <a:solidFill>
                  <a:schemeClr val="tx1"/>
                </a:solidFill>
              </a:rPr>
              <a:t>（1）8毫升    （2）15毫升</a:t>
            </a:r>
            <a:endParaRPr lang="zh-CN" altLang="en-US" sz="2000">
              <a:solidFill>
                <a:schemeClr val="tx1"/>
              </a:solidFill>
            </a:endParaRPr>
          </a:p>
          <a:p>
            <a:pPr marL="0" indent="0">
              <a:buNone/>
            </a:pPr>
            <a:r>
              <a:rPr lang="en-US" altLang="zh-CN" sz="2000">
                <a:solidFill>
                  <a:schemeClr val="tx1"/>
                </a:solidFill>
              </a:rPr>
              <a:t>       </a:t>
            </a:r>
            <a:r>
              <a:rPr lang="zh-CN" altLang="en-US" sz="2000">
                <a:solidFill>
                  <a:schemeClr val="tx1"/>
                </a:solidFill>
              </a:rPr>
              <a:t>贮藏：</a:t>
            </a:r>
            <a:r>
              <a:rPr lang="zh-CN" altLang="en-US" sz="2000" b="0">
                <a:solidFill>
                  <a:schemeClr val="tx1"/>
                </a:solidFill>
              </a:rPr>
              <a:t>密闭，在凉暗处保存。</a:t>
            </a:r>
            <a:endParaRPr lang="zh-CN" altLang="en-US" sz="2000" b="0">
              <a:solidFill>
                <a:schemeClr val="tx1"/>
              </a:solidFill>
            </a:endParaRPr>
          </a:p>
          <a:p>
            <a:pPr marL="0" indent="0">
              <a:buNone/>
            </a:pPr>
            <a:r>
              <a:rPr lang="en-US" altLang="zh-CN" sz="2000">
                <a:solidFill>
                  <a:schemeClr val="tx1"/>
                </a:solidFill>
              </a:rPr>
              <a:t>       </a:t>
            </a:r>
            <a:r>
              <a:rPr lang="zh-CN" altLang="en-US" sz="2000">
                <a:solidFill>
                  <a:schemeClr val="tx1"/>
                </a:solidFill>
              </a:rPr>
              <a:t>批准文号：</a:t>
            </a:r>
            <a:r>
              <a:rPr lang="zh-CN" altLang="en-US" sz="2000" b="0">
                <a:solidFill>
                  <a:schemeClr val="tx1"/>
                </a:solidFill>
              </a:rPr>
              <a:t>（88）卫药准字Z-02号。</a:t>
            </a:r>
            <a:endParaRPr lang="zh-CN" altLang="en-US" sz="2000" b="0">
              <a:solidFill>
                <a:schemeClr val="tx1"/>
              </a:solidFill>
            </a:endParaRPr>
          </a:p>
          <a:p>
            <a:pPr marL="0" indent="0">
              <a:buNone/>
            </a:pPr>
            <a:endParaRPr lang="zh-CN" altLang="en-US" sz="2000" b="0">
              <a:solidFill>
                <a:schemeClr val="tx1"/>
              </a:solidFill>
            </a:endParaRPr>
          </a:p>
          <a:p>
            <a:pPr marL="0" indent="0">
              <a:buNone/>
            </a:pPr>
            <a:r>
              <a:rPr lang="zh-CN" altLang="en-US" sz="2000" b="0">
                <a:solidFill>
                  <a:schemeClr val="tx1"/>
                </a:solidFill>
              </a:rPr>
              <a:t>Notes：滴眼液 eye drops        天然冰片 natural borneol</a:t>
            </a:r>
            <a:endParaRPr lang="zh-CN" altLang="en-US" sz="2000" b="0">
              <a:solidFill>
                <a:schemeClr val="tx1"/>
              </a:solidFill>
            </a:endParaRPr>
          </a:p>
          <a:p>
            <a:pPr marL="0" indent="0">
              <a:buNone/>
            </a:pPr>
            <a:r>
              <a:rPr lang="zh-CN" altLang="en-US" sz="2000" b="0">
                <a:solidFill>
                  <a:schemeClr val="tx1"/>
                </a:solidFill>
              </a:rPr>
              <a:t>珍珠层粉水解液 pearl lamina powder solution    去翳 remove the nebula</a:t>
            </a:r>
            <a:endParaRPr lang="zh-CN" altLang="en-US" sz="2000" b="0">
              <a:solidFill>
                <a:schemeClr val="tx1"/>
              </a:solidFill>
            </a:endParaRPr>
          </a:p>
          <a:p>
            <a:pPr marL="0" indent="0">
              <a:buNone/>
            </a:pPr>
            <a:r>
              <a:rPr lang="zh-CN" altLang="en-US" sz="2000" b="0">
                <a:solidFill>
                  <a:schemeClr val="tx1"/>
                </a:solidFill>
              </a:rPr>
              <a:t>解热痉 remove the heat of your eyes            青光眼 myopia</a:t>
            </a:r>
            <a:endParaRPr lang="zh-CN" altLang="en-US" sz="2000" b="0">
              <a:solidFill>
                <a:schemeClr val="tx1"/>
              </a:solidFill>
            </a:endParaRPr>
          </a:p>
          <a:p>
            <a:pPr marL="0" indent="0">
              <a:buNone/>
            </a:pPr>
            <a:r>
              <a:rPr lang="zh-CN" altLang="en-US" sz="2000" b="0">
                <a:solidFill>
                  <a:schemeClr val="tx1"/>
                </a:solidFill>
              </a:rPr>
              <a:t>假性近视 glaucoma</a:t>
            </a:r>
            <a:endParaRPr lang="zh-CN" altLang="en-US" sz="2000" b="0">
              <a:solidFill>
                <a:schemeClr val="tx1"/>
              </a:solidFill>
            </a:endParaRPr>
          </a:p>
        </p:txBody>
      </p:sp>
    </p:spTree>
  </p:cSld>
  <p:clrMapOvr>
    <a:masterClrMapping/>
  </p:clrMapOvr>
  <p:transition>
    <p:sndAc>
      <p:stSnd>
        <p:snd r:embed="rId1" name="camera.wav"/>
      </p:stSnd>
    </p:sndAc>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标题 1"/>
          <p:cNvSpPr>
            <a:spLocks noGrp="1"/>
          </p:cNvSpPr>
          <p:nvPr>
            <p:ph type="title"/>
          </p:nvPr>
        </p:nvSpPr>
        <p:spPr>
          <a:xfrm>
            <a:off x="1055688" y="530225"/>
            <a:ext cx="7958137" cy="546100"/>
          </a:xfrm>
        </p:spPr>
        <p:txBody>
          <a:bodyPr vert="horz" wrap="square" lIns="91440" tIns="45720" rIns="91440" bIns="45720" anchor="ctr" anchorCtr="0"/>
          <a:p>
            <a:r>
              <a:rPr lang="en-US" altLang="zh-CN" sz="2400" dirty="0">
                <a:solidFill>
                  <a:srgbClr val="282917"/>
                </a:solidFill>
                <a:latin typeface="Times New Roman" panose="02020603050405020304" pitchFamily="18" charset="0"/>
                <a:cs typeface="Times New Roman" panose="02020603050405020304" pitchFamily="18" charset="0"/>
              </a:rPr>
              <a:t>2. Product description attached along with the product in the package.</a:t>
            </a:r>
            <a:br>
              <a:rPr lang="en-US" altLang="zh-CN" sz="2400" dirty="0">
                <a:solidFill>
                  <a:srgbClr val="282917"/>
                </a:solidFill>
                <a:latin typeface="Times New Roman" panose="02020603050405020304" pitchFamily="18" charset="0"/>
                <a:cs typeface="Times New Roman" panose="02020603050405020304" pitchFamily="18" charset="0"/>
              </a:rPr>
            </a:br>
            <a:r>
              <a:rPr lang="en-US" altLang="zh-CN" sz="2400" dirty="0">
                <a:solidFill>
                  <a:srgbClr val="282917"/>
                </a:solidFill>
                <a:latin typeface="Times New Roman" panose="02020603050405020304" pitchFamily="18" charset="0"/>
                <a:cs typeface="Times New Roman" panose="02020603050405020304" pitchFamily="18" charset="0"/>
              </a:rPr>
              <a:t>Sample 2:</a:t>
            </a:r>
            <a:endParaRPr lang="zh-CN" altLang="en-US" sz="2400" dirty="0">
              <a:solidFill>
                <a:srgbClr val="282917"/>
              </a:solidFill>
              <a:latin typeface="Times New Roman" panose="02020603050405020304" pitchFamily="18" charset="0"/>
              <a:ea typeface="Times New Roman" panose="02020603050405020304" pitchFamily="18" charset="0"/>
            </a:endParaRPr>
          </a:p>
        </p:txBody>
      </p:sp>
      <p:sp>
        <p:nvSpPr>
          <p:cNvPr id="39939" name="内容占位符 2"/>
          <p:cNvSpPr>
            <a:spLocks noGrp="1"/>
          </p:cNvSpPr>
          <p:nvPr>
            <p:ph idx="1"/>
          </p:nvPr>
        </p:nvSpPr>
        <p:spPr>
          <a:xfrm>
            <a:off x="841375" y="1016000"/>
            <a:ext cx="7961313" cy="5360988"/>
          </a:xfrm>
        </p:spPr>
        <p:txBody>
          <a:bodyPr vert="horz" wrap="square" lIns="91440" tIns="45720" rIns="91440" bIns="45720" anchor="t" anchorCtr="0"/>
          <a:p>
            <a:pPr marL="609600" indent="-609600" algn="ctr">
              <a:buNone/>
            </a:pPr>
            <a:endParaRPr lang="en-US" altLang="zh-CN" sz="2000" dirty="0">
              <a:solidFill>
                <a:srgbClr val="282917"/>
              </a:solidFill>
              <a:latin typeface="Times New Roman" panose="02020603050405020304" pitchFamily="18" charset="0"/>
              <a:cs typeface="Times New Roman" panose="02020603050405020304" pitchFamily="18" charset="0"/>
            </a:endParaRPr>
          </a:p>
          <a:p>
            <a:pPr marL="609600" indent="-609600" algn="ctr">
              <a:buNone/>
            </a:pPr>
            <a:r>
              <a:rPr lang="en-US" altLang="zh-CN" sz="2000" dirty="0">
                <a:solidFill>
                  <a:srgbClr val="282917"/>
                </a:solidFill>
                <a:latin typeface="Times New Roman" panose="02020603050405020304" pitchFamily="18" charset="0"/>
                <a:cs typeface="Times New Roman" panose="02020603050405020304" pitchFamily="18" charset="0"/>
              </a:rPr>
              <a:t>   Make use of brake pedal</a:t>
            </a:r>
            <a:endParaRPr lang="en-US" altLang="zh-CN" sz="2000" dirty="0">
              <a:solidFill>
                <a:srgbClr val="282917"/>
              </a:solidFill>
              <a:latin typeface="Times New Roman" panose="02020603050405020304" pitchFamily="18" charset="0"/>
              <a:cs typeface="Times New Roman" panose="02020603050405020304" pitchFamily="18" charset="0"/>
            </a:endParaRPr>
          </a:p>
          <a:p>
            <a:pPr marL="609600" indent="-609600" algn="just">
              <a:buNone/>
            </a:pPr>
            <a:r>
              <a:rPr lang="en-US" altLang="zh-CN" sz="2000" b="0" dirty="0">
                <a:solidFill>
                  <a:srgbClr val="282917"/>
                </a:solidFill>
                <a:latin typeface="Times New Roman" panose="02020603050405020304" pitchFamily="18" charset="0"/>
                <a:cs typeface="Times New Roman" panose="02020603050405020304" pitchFamily="18" charset="0"/>
              </a:rPr>
              <a:t>        When riding, you can use brake pedal to stop on.</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lgn="just">
              <a:buNone/>
            </a:pPr>
            <a:r>
              <a:rPr lang="en-US" altLang="zh-CN" sz="2000" b="0" dirty="0">
                <a:solidFill>
                  <a:srgbClr val="282917"/>
                </a:solidFill>
                <a:latin typeface="Times New Roman" panose="02020603050405020304" pitchFamily="18" charset="0"/>
                <a:cs typeface="Times New Roman" panose="02020603050405020304" pitchFamily="18" charset="0"/>
              </a:rPr>
              <a:t>        </a:t>
            </a:r>
            <a:r>
              <a:rPr lang="en-US" altLang="zh-CN" sz="2000" dirty="0">
                <a:solidFill>
                  <a:srgbClr val="282917"/>
                </a:solidFill>
                <a:latin typeface="Times New Roman" panose="02020603050405020304" pitchFamily="18" charset="0"/>
                <a:cs typeface="Times New Roman" panose="02020603050405020304" pitchFamily="18" charset="0"/>
              </a:rPr>
              <a:t> Warning:</a:t>
            </a:r>
            <a:r>
              <a:rPr lang="en-US" altLang="zh-CN" sz="2000" b="0" dirty="0">
                <a:solidFill>
                  <a:srgbClr val="282917"/>
                </a:solidFill>
                <a:latin typeface="Times New Roman" panose="02020603050405020304" pitchFamily="18" charset="0"/>
                <a:cs typeface="Times New Roman" panose="02020603050405020304" pitchFamily="18" charset="0"/>
              </a:rPr>
              <a:t> You may fall if you make a brake to change direction when</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lgn="just">
              <a:buNone/>
            </a:pPr>
            <a:r>
              <a:rPr lang="en-US" altLang="zh-CN" sz="2000" b="0" dirty="0">
                <a:solidFill>
                  <a:srgbClr val="282917"/>
                </a:solidFill>
                <a:latin typeface="Times New Roman" panose="02020603050405020304" pitchFamily="18" charset="0"/>
                <a:cs typeface="Times New Roman" panose="02020603050405020304" pitchFamily="18" charset="0"/>
              </a:rPr>
              <a:t>                         riding, so please don’t use it.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lgn="just">
              <a:buNone/>
            </a:pPr>
            <a:r>
              <a:rPr lang="en-US" altLang="zh-CN" sz="2000" b="0" dirty="0">
                <a:solidFill>
                  <a:srgbClr val="282917"/>
                </a:solidFill>
                <a:latin typeface="Times New Roman" panose="02020603050405020304" pitchFamily="18" charset="0"/>
                <a:cs typeface="Times New Roman" panose="02020603050405020304" pitchFamily="18" charset="0"/>
              </a:rPr>
              <a:t>	              Please don’t absolutely rely on the brake, and don’t ride too</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lgn="just">
              <a:buNone/>
            </a:pPr>
            <a:r>
              <a:rPr lang="en-US" altLang="zh-CN" sz="2000" b="0" dirty="0">
                <a:solidFill>
                  <a:srgbClr val="282917"/>
                </a:solidFill>
                <a:latin typeface="Times New Roman" panose="02020603050405020304" pitchFamily="18" charset="0"/>
                <a:cs typeface="Times New Roman" panose="02020603050405020304" pitchFamily="18" charset="0"/>
              </a:rPr>
              <a:t>                        fast.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lgn="just">
              <a:buNone/>
            </a:pPr>
            <a:r>
              <a:rPr lang="en-US" altLang="zh-CN" sz="2000" b="0" dirty="0">
                <a:solidFill>
                  <a:srgbClr val="282917"/>
                </a:solidFill>
                <a:latin typeface="Times New Roman" panose="02020603050405020304" pitchFamily="18" charset="0"/>
                <a:cs typeface="Times New Roman" panose="02020603050405020304" pitchFamily="18" charset="0"/>
              </a:rPr>
              <a:t>	              Please don’t make quick brakes, concentrate ahead and</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lgn="just">
              <a:buNone/>
            </a:pPr>
            <a:r>
              <a:rPr lang="en-US" altLang="zh-CN" sz="2000" b="0" dirty="0">
                <a:solidFill>
                  <a:srgbClr val="282917"/>
                </a:solidFill>
                <a:latin typeface="Times New Roman" panose="02020603050405020304" pitchFamily="18" charset="0"/>
                <a:cs typeface="Times New Roman" panose="02020603050405020304" pitchFamily="18" charset="0"/>
              </a:rPr>
              <a:t>                       control the speed when riding.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lgn="just">
              <a:buNone/>
            </a:pPr>
            <a:r>
              <a:rPr lang="en-US" altLang="zh-CN" sz="2000" b="0" dirty="0">
                <a:solidFill>
                  <a:srgbClr val="282917"/>
                </a:solidFill>
                <a:latin typeface="Times New Roman" panose="02020603050405020304" pitchFamily="18" charset="0"/>
                <a:cs typeface="Times New Roman" panose="02020603050405020304" pitchFamily="18" charset="0"/>
              </a:rPr>
              <a:t>       </a:t>
            </a:r>
            <a:r>
              <a:rPr lang="en-US" altLang="zh-CN" sz="2000" dirty="0">
                <a:solidFill>
                  <a:srgbClr val="282917"/>
                </a:solidFill>
                <a:latin typeface="Times New Roman" panose="02020603050405020304" pitchFamily="18" charset="0"/>
                <a:cs typeface="Times New Roman" panose="02020603050405020304" pitchFamily="18" charset="0"/>
              </a:rPr>
              <a:t>  Notice:</a:t>
            </a:r>
            <a:r>
              <a:rPr lang="en-US" altLang="zh-CN" sz="2000" b="0" dirty="0">
                <a:solidFill>
                  <a:srgbClr val="282917"/>
                </a:solidFill>
                <a:latin typeface="Times New Roman" panose="02020603050405020304" pitchFamily="18" charset="0"/>
                <a:cs typeface="Times New Roman" panose="02020603050405020304" pitchFamily="18" charset="0"/>
              </a:rPr>
              <a:t> Please make brake by one leg.</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lgn="just">
              <a:buNone/>
            </a:pPr>
            <a:r>
              <a:rPr lang="en-US" altLang="zh-CN" sz="2000" b="0" dirty="0">
                <a:solidFill>
                  <a:srgbClr val="282917"/>
                </a:solidFill>
                <a:latin typeface="Times New Roman" panose="02020603050405020304" pitchFamily="18" charset="0"/>
                <a:cs typeface="Times New Roman" panose="02020603050405020304" pitchFamily="18" charset="0"/>
              </a:rPr>
              <a:t>	            Please don’t put heavy things on the brake pedal.</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lgn="just">
              <a:buNone/>
            </a:pPr>
            <a:r>
              <a:rPr lang="en-US" altLang="zh-CN" sz="2000" b="0" dirty="0">
                <a:solidFill>
                  <a:srgbClr val="282917"/>
                </a:solidFill>
                <a:latin typeface="Times New Roman" panose="02020603050405020304" pitchFamily="18" charset="0"/>
                <a:cs typeface="Times New Roman" panose="02020603050405020304" pitchFamily="18" charset="0"/>
              </a:rPr>
              <a:t>	            Please don’t stand on the brake pedal.</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lgn="just">
              <a:buNone/>
            </a:pP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en-US" altLang="zh-CN" sz="2000" dirty="0">
                <a:solidFill>
                  <a:srgbClr val="282917"/>
                </a:solidFill>
                <a:latin typeface="Times New Roman" panose="02020603050405020304" pitchFamily="18" charset="0"/>
                <a:cs typeface="Times New Roman" panose="02020603050405020304" pitchFamily="18" charset="0"/>
              </a:rPr>
              <a:t>         </a:t>
            </a: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marL="0" indent="0" algn="ctr">
              <a:buNone/>
            </a:pPr>
            <a:r>
              <a:rPr lang="zh-CN" altLang="en-US" sz="2000">
                <a:solidFill>
                  <a:schemeClr val="tx1"/>
                </a:solidFill>
              </a:rPr>
              <a:t>刹车使用说明</a:t>
            </a:r>
            <a:endParaRPr lang="zh-CN" altLang="en-US" sz="2000">
              <a:solidFill>
                <a:schemeClr val="tx1"/>
              </a:solidFill>
            </a:endParaRPr>
          </a:p>
          <a:p>
            <a:pPr marL="0" indent="0">
              <a:buNone/>
            </a:pPr>
            <a:r>
              <a:rPr lang="en-US" altLang="zh-CN" sz="2000">
                <a:solidFill>
                  <a:schemeClr val="tx1"/>
                </a:solidFill>
              </a:rPr>
              <a:t>       </a:t>
            </a:r>
            <a:r>
              <a:rPr lang="zh-CN" altLang="en-US" sz="2000" b="0">
                <a:solidFill>
                  <a:schemeClr val="tx1"/>
                </a:solidFill>
              </a:rPr>
              <a:t>骑行时，想停车时向后踩下刹车脚踏（brake pedal）即可。</a:t>
            </a:r>
            <a:endParaRPr lang="zh-CN" altLang="en-US" sz="2000" b="0">
              <a:solidFill>
                <a:schemeClr val="tx1"/>
              </a:solidFill>
            </a:endParaRPr>
          </a:p>
          <a:p>
            <a:pPr marL="0" indent="0">
              <a:buNone/>
            </a:pPr>
            <a:r>
              <a:rPr lang="en-US" altLang="zh-CN" sz="2000" b="0">
                <a:solidFill>
                  <a:schemeClr val="tx1"/>
                </a:solidFill>
              </a:rPr>
              <a:t>       </a:t>
            </a:r>
            <a:r>
              <a:rPr lang="zh-CN" altLang="en-US" sz="2000" b="0">
                <a:solidFill>
                  <a:schemeClr val="tx1"/>
                </a:solidFill>
              </a:rPr>
              <a:t>警告：骑行转弯时踩下刹车（brake）可能会有跌倒的危险，请不要使用。</a:t>
            </a:r>
            <a:endParaRPr lang="zh-CN" altLang="en-US" sz="2000" b="0">
              <a:solidFill>
                <a:schemeClr val="tx1"/>
              </a:solidFill>
            </a:endParaRPr>
          </a:p>
          <a:p>
            <a:pPr marL="0" indent="0">
              <a:buNone/>
            </a:pPr>
            <a:r>
              <a:rPr lang="en-US" altLang="zh-CN" sz="2000" b="0">
                <a:solidFill>
                  <a:schemeClr val="tx1"/>
                </a:solidFill>
              </a:rPr>
              <a:t>       </a:t>
            </a:r>
            <a:r>
              <a:rPr lang="zh-CN" altLang="en-US" sz="2000" b="0">
                <a:solidFill>
                  <a:schemeClr val="tx1"/>
                </a:solidFill>
              </a:rPr>
              <a:t>请不要过于依赖刹车，骑行速度不要过快。</a:t>
            </a:r>
            <a:endParaRPr lang="zh-CN" altLang="en-US" sz="2000" b="0">
              <a:solidFill>
                <a:schemeClr val="tx1"/>
              </a:solidFill>
            </a:endParaRPr>
          </a:p>
          <a:p>
            <a:pPr marL="0" indent="0">
              <a:buNone/>
            </a:pPr>
            <a:r>
              <a:rPr lang="en-US" altLang="zh-CN" sz="2000" b="0">
                <a:solidFill>
                  <a:schemeClr val="tx1"/>
                </a:solidFill>
              </a:rPr>
              <a:t>       </a:t>
            </a:r>
            <a:r>
              <a:rPr lang="zh-CN" altLang="en-US" sz="2000" b="0">
                <a:solidFill>
                  <a:schemeClr val="tx1"/>
                </a:solidFill>
              </a:rPr>
              <a:t>请不要急刹车，骑行时经常注意前方并控制好速度。</a:t>
            </a:r>
            <a:endParaRPr lang="zh-CN" altLang="en-US" sz="2000" b="0">
              <a:solidFill>
                <a:schemeClr val="tx1"/>
              </a:solidFill>
            </a:endParaRPr>
          </a:p>
          <a:p>
            <a:pPr marL="0" indent="0">
              <a:buNone/>
            </a:pPr>
            <a:r>
              <a:rPr lang="zh-CN" altLang="en-US" sz="2000" b="0">
                <a:solidFill>
                  <a:schemeClr val="tx1"/>
                </a:solidFill>
              </a:rPr>
              <a:t>注意：请用单脚踩刹车脚踏。</a:t>
            </a:r>
            <a:endParaRPr lang="zh-CN" altLang="en-US" sz="2000" b="0">
              <a:solidFill>
                <a:schemeClr val="tx1"/>
              </a:solidFill>
            </a:endParaRPr>
          </a:p>
          <a:p>
            <a:pPr marL="0" indent="0">
              <a:buNone/>
            </a:pPr>
            <a:r>
              <a:rPr lang="zh-CN" altLang="en-US" sz="2000" b="0">
                <a:solidFill>
                  <a:schemeClr val="tx1"/>
                </a:solidFill>
              </a:rPr>
              <a:t> </a:t>
            </a:r>
            <a:r>
              <a:rPr lang="en-US" altLang="zh-CN" sz="2000" b="0">
                <a:solidFill>
                  <a:schemeClr val="tx1"/>
                </a:solidFill>
              </a:rPr>
              <a:t>      </a:t>
            </a:r>
            <a:r>
              <a:rPr lang="zh-CN" altLang="en-US" sz="2000" b="0">
                <a:solidFill>
                  <a:schemeClr val="tx1"/>
                </a:solidFill>
              </a:rPr>
              <a:t> 请不要在刹车上放置重物。</a:t>
            </a:r>
            <a:endParaRPr lang="zh-CN" altLang="en-US" sz="2000" b="0">
              <a:solidFill>
                <a:schemeClr val="tx1"/>
              </a:solidFill>
            </a:endParaRPr>
          </a:p>
          <a:p>
            <a:pPr marL="0" indent="0">
              <a:buNone/>
            </a:pPr>
            <a:r>
              <a:rPr lang="zh-CN" altLang="en-US" sz="2000" b="0">
                <a:solidFill>
                  <a:schemeClr val="tx1"/>
                </a:solidFill>
              </a:rPr>
              <a:t> </a:t>
            </a:r>
            <a:r>
              <a:rPr lang="en-US" altLang="zh-CN" sz="2000" b="0">
                <a:solidFill>
                  <a:schemeClr val="tx1"/>
                </a:solidFill>
              </a:rPr>
              <a:t>      </a:t>
            </a:r>
            <a:r>
              <a:rPr lang="zh-CN" altLang="en-US" sz="2000" b="0">
                <a:solidFill>
                  <a:schemeClr val="tx1"/>
                </a:solidFill>
              </a:rPr>
              <a:t>请不要站在刹车脚踏上。</a:t>
            </a:r>
            <a:endParaRPr lang="zh-CN" altLang="en-US" sz="2000" b="0">
              <a:solidFill>
                <a:schemeClr val="tx1"/>
              </a:solidFill>
            </a:endParaRPr>
          </a:p>
          <a:p>
            <a:pPr marL="0" indent="0">
              <a:buNone/>
            </a:pPr>
            <a:endParaRPr lang="zh-CN" altLang="en-US" sz="2000" b="0">
              <a:solidFill>
                <a:schemeClr val="tx1"/>
              </a:solidFill>
            </a:endParaRPr>
          </a:p>
          <a:p>
            <a:pPr marL="0" indent="0">
              <a:buNone/>
            </a:pPr>
            <a:r>
              <a:rPr lang="zh-CN" altLang="en-US" sz="2000">
                <a:solidFill>
                  <a:schemeClr val="tx1"/>
                </a:solidFill>
              </a:rPr>
              <a:t>Notes：</a:t>
            </a:r>
            <a:r>
              <a:rPr lang="zh-CN" altLang="en-US" sz="2000" b="0">
                <a:solidFill>
                  <a:schemeClr val="tx1"/>
                </a:solidFill>
              </a:rPr>
              <a:t>刹车脚踏brake pedal.</a:t>
            </a:r>
            <a:endParaRPr lang="zh-CN" altLang="en-US" sz="2000" b="0">
              <a:solidFill>
                <a:schemeClr val="tx1"/>
              </a:solidFill>
            </a:endParaRPr>
          </a:p>
        </p:txBody>
      </p:sp>
    </p:spTree>
  </p:cSld>
  <p:clrMapOvr>
    <a:masterClrMapping/>
  </p:clrMapOvr>
  <p:transition>
    <p:sndAc>
      <p:stSnd>
        <p:snd r:embed="rId1" name="camera.wav"/>
      </p:stSnd>
    </p:sndAc>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26111"/>
          <p:cNvGrpSpPr/>
          <p:nvPr/>
        </p:nvGrpSpPr>
        <p:grpSpPr>
          <a:xfrm>
            <a:off x="5932488" y="5632450"/>
            <a:ext cx="669925" cy="654050"/>
            <a:chOff x="4027" y="3016"/>
            <a:chExt cx="515" cy="505"/>
          </a:xfrm>
        </p:grpSpPr>
        <p:sp>
          <p:nvSpPr>
            <p:cNvPr id="26113" name="椭圆 26112"/>
            <p:cNvSpPr/>
            <p:nvPr/>
          </p:nvSpPr>
          <p:spPr>
            <a:xfrm>
              <a:off x="4027" y="3016"/>
              <a:ext cx="515" cy="505"/>
            </a:xfrm>
            <a:prstGeom prst="ellipse">
              <a:avLst/>
            </a:prstGeom>
            <a:gradFill rotWithShape="1">
              <a:gsLst>
                <a:gs pos="0">
                  <a:schemeClr val="hlink">
                    <a:gamma/>
                    <a:shade val="44314"/>
                    <a:invGamma/>
                  </a:schemeClr>
                </a:gs>
                <a:gs pos="50000">
                  <a:schemeClr val="hlink"/>
                </a:gs>
                <a:gs pos="100000">
                  <a:schemeClr va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43019" name="图片 26113" descr="sphere_highlight"/>
            <p:cNvPicPr>
              <a:picLocks noChangeAspect="1"/>
            </p:cNvPicPr>
            <p:nvPr/>
          </p:nvPicPr>
          <p:blipFill>
            <a:blip r:embed="rId1"/>
            <a:stretch>
              <a:fillRect/>
            </a:stretch>
          </p:blipFill>
          <p:spPr>
            <a:xfrm>
              <a:off x="4046" y="3018"/>
              <a:ext cx="470" cy="241"/>
            </a:xfrm>
            <a:prstGeom prst="rect">
              <a:avLst/>
            </a:prstGeom>
            <a:noFill/>
            <a:ln w="9525">
              <a:noFill/>
            </a:ln>
          </p:spPr>
        </p:pic>
      </p:grpSp>
      <p:grpSp>
        <p:nvGrpSpPr>
          <p:cNvPr id="3" name="组合 26114"/>
          <p:cNvGrpSpPr/>
          <p:nvPr/>
        </p:nvGrpSpPr>
        <p:grpSpPr>
          <a:xfrm>
            <a:off x="7323138" y="5181600"/>
            <a:ext cx="349250" cy="339725"/>
            <a:chOff x="4027" y="3016"/>
            <a:chExt cx="515" cy="505"/>
          </a:xfrm>
        </p:grpSpPr>
        <p:sp>
          <p:nvSpPr>
            <p:cNvPr id="26116" name="椭圆 26115"/>
            <p:cNvSpPr/>
            <p:nvPr/>
          </p:nvSpPr>
          <p:spPr>
            <a:xfrm>
              <a:off x="4027" y="3016"/>
              <a:ext cx="515" cy="505"/>
            </a:xfrm>
            <a:prstGeom prst="ellipse">
              <a:avLst/>
            </a:prstGeom>
            <a:gradFill rotWithShape="1">
              <a:gsLst>
                <a:gs pos="0">
                  <a:schemeClr val="folHlink">
                    <a:gamma/>
                    <a:shade val="44314"/>
                    <a:invGamma/>
                  </a:schemeClr>
                </a:gs>
                <a:gs pos="50000">
                  <a:schemeClr val="folHlink"/>
                </a:gs>
                <a:gs pos="100000">
                  <a:schemeClr val="folHlink">
                    <a:gamma/>
                    <a:shade val="44314"/>
                    <a:invGamma/>
                  </a:schemeClr>
                </a:gs>
              </a:gsLst>
              <a:lin ang="5400000" scaled="1"/>
              <a:tileRect/>
            </a:gradFill>
            <a:ln w="9525">
              <a:noFill/>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43017" name="图片 26116" descr="sphere_highlight"/>
            <p:cNvPicPr>
              <a:picLocks noChangeAspect="1"/>
            </p:cNvPicPr>
            <p:nvPr/>
          </p:nvPicPr>
          <p:blipFill>
            <a:blip r:embed="rId2"/>
            <a:stretch>
              <a:fillRect/>
            </a:stretch>
          </p:blipFill>
          <p:spPr>
            <a:xfrm>
              <a:off x="4046" y="3018"/>
              <a:ext cx="470" cy="241"/>
            </a:xfrm>
            <a:prstGeom prst="rect">
              <a:avLst/>
            </a:prstGeom>
            <a:noFill/>
            <a:ln w="9525">
              <a:noFill/>
            </a:ln>
          </p:spPr>
        </p:pic>
      </p:grpSp>
      <p:sp>
        <p:nvSpPr>
          <p:cNvPr id="26118" name="椭圆 26117"/>
          <p:cNvSpPr>
            <a:spLocks noChangeArrowheads="1"/>
          </p:cNvSpPr>
          <p:nvPr/>
        </p:nvSpPr>
        <p:spPr bwMode="auto">
          <a:xfrm>
            <a:off x="3862388" y="5168900"/>
            <a:ext cx="1082675" cy="1071563"/>
          </a:xfrm>
          <a:prstGeom prst="ellipse">
            <a:avLst/>
          </a:prstGeom>
          <a:blipFill dpi="0" rotWithShape="1">
            <a:blip r:embed="rId3" cstate="print"/>
            <a:srcRect/>
            <a:stretch>
              <a:fillRect/>
            </a:stretch>
          </a:blipFill>
          <a:ln w="28575">
            <a:solidFill>
              <a:schemeClr val="bg1">
                <a:alpha val="70195"/>
              </a:schemeClr>
            </a:solidFill>
            <a:round/>
          </a:ln>
          <a:effectLst>
            <a:outerShdw dist="107763" dir="2700000" algn="ctr" rotWithShape="0">
              <a:schemeClr val="tx2">
                <a:alpha val="50000"/>
              </a:schemeClr>
            </a:outerShdw>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119" name="椭圆 26118"/>
          <p:cNvSpPr>
            <a:spLocks noChangeArrowheads="1"/>
          </p:cNvSpPr>
          <p:nvPr/>
        </p:nvSpPr>
        <p:spPr bwMode="auto">
          <a:xfrm>
            <a:off x="0" y="400050"/>
            <a:ext cx="2609850" cy="2624138"/>
          </a:xfrm>
          <a:prstGeom prst="ellipse">
            <a:avLst/>
          </a:prstGeom>
          <a:blipFill dpi="0" rotWithShape="1">
            <a:blip r:embed="rId4" cstate="print"/>
            <a:srcRect/>
            <a:stretch>
              <a:fillRect/>
            </a:stretch>
          </a:blipFill>
          <a:ln w="76200">
            <a:solidFill>
              <a:schemeClr val="bg1">
                <a:alpha val="70195"/>
              </a:schemeClr>
            </a:solidFill>
            <a:round/>
          </a:ln>
          <a:effectLst>
            <a:outerShdw dist="107763" dir="2700000" algn="ctr" rotWithShape="0">
              <a:schemeClr val="tx2">
                <a:alpha val="50000"/>
              </a:schemeClr>
            </a:outerShdw>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120" name="椭圆 26119"/>
          <p:cNvSpPr>
            <a:spLocks noChangeArrowheads="1"/>
          </p:cNvSpPr>
          <p:nvPr/>
        </p:nvSpPr>
        <p:spPr bwMode="auto">
          <a:xfrm>
            <a:off x="1428750" y="3671888"/>
            <a:ext cx="1911350" cy="1892300"/>
          </a:xfrm>
          <a:prstGeom prst="ellipse">
            <a:avLst/>
          </a:prstGeom>
          <a:blipFill dpi="0" rotWithShape="1">
            <a:blip r:embed="rId5" cstate="print"/>
            <a:srcRect/>
            <a:stretch>
              <a:fillRect/>
            </a:stretch>
          </a:blipFill>
          <a:ln w="57150">
            <a:solidFill>
              <a:schemeClr val="bg1">
                <a:alpha val="70195"/>
              </a:schemeClr>
            </a:solidFill>
            <a:round/>
          </a:ln>
          <a:effectLst>
            <a:outerShdw dist="107763" dir="2700000" algn="ctr" rotWithShape="0">
              <a:schemeClr val="tx2">
                <a:alpha val="50000"/>
              </a:schemeClr>
            </a:outerShdw>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 name="TextBox 13"/>
          <p:cNvSpPr txBox="1"/>
          <p:nvPr/>
        </p:nvSpPr>
        <p:spPr>
          <a:xfrm>
            <a:off x="2595563" y="2490153"/>
            <a:ext cx="6548438" cy="2306955"/>
          </a:xfrm>
          <a:prstGeom prst="rect">
            <a:avLst/>
          </a:prstGeom>
          <a:noFill/>
        </p:spPr>
        <p:txBody>
          <a:bodyPr>
            <a:spAutoFit/>
          </a:bodyPr>
          <a:lstStyle/>
          <a:p>
            <a:pPr marR="0" defTabSz="914400" eaLnBrk="1" hangingPunct="1">
              <a:buClrTx/>
              <a:buSzTx/>
              <a:buFontTx/>
              <a:buNone/>
              <a:defRPr/>
            </a:pPr>
            <a:r>
              <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Thank you for your attention !</a:t>
            </a:r>
            <a:endPar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defTabSz="914400" eaLnBrk="1" hangingPunct="1">
              <a:buClrTx/>
              <a:buSzTx/>
              <a:buFontTx/>
              <a:buNone/>
              <a:defRPr/>
            </a:pPr>
            <a:r>
              <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                          </a:t>
            </a:r>
            <a:r>
              <a:rPr kumimoji="0" lang="zh-CN" altLang="en-US"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谢谢观赏！</a:t>
            </a:r>
            <a:endPar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defTabSz="914400" eaLnBrk="1" hangingPunct="1">
              <a:buClrTx/>
              <a:buSzTx/>
              <a:buFontTx/>
              <a:buNone/>
              <a:defRPr/>
            </a:pPr>
            <a:r>
              <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            </a:t>
            </a:r>
            <a:endPar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a:p>
            <a:pPr marR="0" defTabSz="914400" eaLnBrk="1" hangingPunct="1">
              <a:buClrTx/>
              <a:buSzTx/>
              <a:buFontTx/>
              <a:buNone/>
              <a:defRPr/>
            </a:pPr>
            <a:r>
              <a:rPr kumimoji="0" lang="en-US" altLang="zh-CN" sz="36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rPr>
              <a:t>                    </a:t>
            </a:r>
            <a:endParaRPr kumimoji="0" lang="zh-CN" altLang="en-US" sz="2400" kern="1200" cap="none" spc="0" normalizeH="0" baseline="0" noProof="0" dirty="0">
              <a:solidFill>
                <a:schemeClr val="accent4"/>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sndAc>
      <p:stSnd>
        <p:snd r:embed="rId6"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000000"/>
                                          </p:val>
                                        </p:tav>
                                        <p:tav tm="100000">
                                          <p:val>
                                            <p:strVal val="#ppt_w"/>
                                          </p:val>
                                        </p:tav>
                                      </p:tavLst>
                                    </p:anim>
                                    <p:anim calcmode="lin" valueType="num">
                                      <p:cBhvr>
                                        <p:cTn id="8" dur="1000" fill="hold"/>
                                        <p:tgtEl>
                                          <p:spTgt spid="3"/>
                                        </p:tgtEl>
                                        <p:attrNameLst>
                                          <p:attrName>ppt_h</p:attrName>
                                        </p:attrNameLst>
                                      </p:cBhvr>
                                      <p:tavLst>
                                        <p:tav tm="0">
                                          <p:val>
                                            <p:fltVal val="0.000000"/>
                                          </p:val>
                                        </p:tav>
                                        <p:tav tm="100000">
                                          <p:val>
                                            <p:strVal val="#ppt_h"/>
                                          </p:val>
                                        </p:tav>
                                      </p:tavLst>
                                    </p:anim>
                                    <p:animEffect transition="in" filter="fade">
                                      <p:cBhvr>
                                        <p:cTn id="9" dur="1000"/>
                                        <p:tgtEl>
                                          <p:spTgt spid="3"/>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3"/>
                                        </p:tgtEl>
                                        <p:attrNameLst>
                                          <p:attrName>ppt_x</p:attrName>
                                          <p:attrName>ppt_y</p:attrName>
                                        </p:attrNameLst>
                                      </p:cBhvr>
                                      <p:rCtr x="-370000" y="550000"/>
                                    </p:animMotion>
                                  </p:childTnLst>
                                </p:cTn>
                              </p:par>
                              <p:par>
                                <p:cTn id="12" presetID="53" presetClass="entr" presetSubtype="16" fill="hold" nodeType="withEffect">
                                  <p:stCondLst>
                                    <p:cond delay="280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000000"/>
                                          </p:val>
                                        </p:tav>
                                        <p:tav tm="100000">
                                          <p:val>
                                            <p:strVal val="#ppt_w"/>
                                          </p:val>
                                        </p:tav>
                                      </p:tavLst>
                                    </p:anim>
                                    <p:anim calcmode="lin" valueType="num">
                                      <p:cBhvr>
                                        <p:cTn id="15" dur="1000" fill="hold"/>
                                        <p:tgtEl>
                                          <p:spTgt spid="2"/>
                                        </p:tgtEl>
                                        <p:attrNameLst>
                                          <p:attrName>ppt_h</p:attrName>
                                        </p:attrNameLst>
                                      </p:cBhvr>
                                      <p:tavLst>
                                        <p:tav tm="0">
                                          <p:val>
                                            <p:fltVal val="0.000000"/>
                                          </p:val>
                                        </p:tav>
                                        <p:tav tm="100000">
                                          <p:val>
                                            <p:strVal val="#ppt_h"/>
                                          </p:val>
                                        </p:tav>
                                      </p:tavLst>
                                    </p:anim>
                                    <p:animEffect transition="in" filter="fade">
                                      <p:cBhvr>
                                        <p:cTn id="16" dur="1000"/>
                                        <p:tgtEl>
                                          <p:spTgt spid="2"/>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2"/>
                                        </p:tgtEl>
                                        <p:attrNameLst>
                                          <p:attrName>ppt_x</p:attrName>
                                          <p:attrName>ppt_y</p:attrName>
                                        </p:attrNameLst>
                                      </p:cBhvr>
                                      <p:rCtr x="-880000" y="890000"/>
                                    </p:animMotion>
                                  </p:childTnLst>
                                </p:cTn>
                              </p:par>
                            </p:childTnLst>
                          </p:cTn>
                        </p:par>
                        <p:par>
                          <p:cTn id="19" fill="hold">
                            <p:stCondLst>
                              <p:cond delay="3200"/>
                            </p:stCondLst>
                            <p:childTnLst>
                              <p:par>
                                <p:cTn id="20" presetID="10" presetClass="entr" presetSubtype="0" fill="hold" nodeType="afterEffect">
                                  <p:stCondLst>
                                    <p:cond delay="0"/>
                                  </p:stCondLst>
                                  <p:childTnLst>
                                    <p:set>
                                      <p:cBhvr>
                                        <p:cTn id="21" dur="1" fill="hold">
                                          <p:stCondLst>
                                            <p:cond delay="0"/>
                                          </p:stCondLst>
                                        </p:cTn>
                                        <p:tgtEl>
                                          <p:spTgt spid="26118"/>
                                        </p:tgtEl>
                                        <p:attrNameLst>
                                          <p:attrName>style.visibility</p:attrName>
                                        </p:attrNameLst>
                                      </p:cBhvr>
                                      <p:to>
                                        <p:strVal val="visible"/>
                                      </p:to>
                                    </p:set>
                                    <p:animEffect transition="in" filter="fade">
                                      <p:cBhvr>
                                        <p:cTn id="22" dur="1000"/>
                                        <p:tgtEl>
                                          <p:spTgt spid="26118"/>
                                        </p:tgtEl>
                                      </p:cBhvr>
                                    </p:animEffect>
                                  </p:childTnLst>
                                </p:cTn>
                              </p:par>
                            </p:childTnLst>
                          </p:cTn>
                        </p:par>
                        <p:par>
                          <p:cTn id="23" fill="hold">
                            <p:stCondLst>
                              <p:cond delay="4200"/>
                            </p:stCondLst>
                            <p:childTnLst>
                              <p:par>
                                <p:cTn id="24" presetID="10" presetClass="entr" presetSubtype="0" fill="hold" nodeType="afterEffect">
                                  <p:stCondLst>
                                    <p:cond delay="0"/>
                                  </p:stCondLst>
                                  <p:childTnLst>
                                    <p:set>
                                      <p:cBhvr>
                                        <p:cTn id="25" dur="1" fill="hold">
                                          <p:stCondLst>
                                            <p:cond delay="0"/>
                                          </p:stCondLst>
                                        </p:cTn>
                                        <p:tgtEl>
                                          <p:spTgt spid="26120"/>
                                        </p:tgtEl>
                                        <p:attrNameLst>
                                          <p:attrName>style.visibility</p:attrName>
                                        </p:attrNameLst>
                                      </p:cBhvr>
                                      <p:to>
                                        <p:strVal val="visible"/>
                                      </p:to>
                                    </p:set>
                                    <p:animEffect transition="in" filter="fade">
                                      <p:cBhvr>
                                        <p:cTn id="26" dur="1000"/>
                                        <p:tgtEl>
                                          <p:spTgt spid="26120"/>
                                        </p:tgtEl>
                                      </p:cBhvr>
                                    </p:animEffect>
                                  </p:childTnLst>
                                </p:cTn>
                              </p:par>
                            </p:childTnLst>
                          </p:cTn>
                        </p:par>
                        <p:par>
                          <p:cTn id="27" fill="hold">
                            <p:stCondLst>
                              <p:cond delay="5200"/>
                            </p:stCondLst>
                            <p:childTnLst>
                              <p:par>
                                <p:cTn id="28" presetID="10" presetClass="entr" presetSubtype="0" fill="hold" nodeType="afterEffect">
                                  <p:stCondLst>
                                    <p:cond delay="0"/>
                                  </p:stCondLst>
                                  <p:childTnLst>
                                    <p:set>
                                      <p:cBhvr>
                                        <p:cTn id="29" dur="1" fill="hold">
                                          <p:stCondLst>
                                            <p:cond delay="0"/>
                                          </p:stCondLst>
                                        </p:cTn>
                                        <p:tgtEl>
                                          <p:spTgt spid="26119"/>
                                        </p:tgtEl>
                                        <p:attrNameLst>
                                          <p:attrName>style.visibility</p:attrName>
                                        </p:attrNameLst>
                                      </p:cBhvr>
                                      <p:to>
                                        <p:strVal val="visible"/>
                                      </p:to>
                                    </p:set>
                                    <p:animEffect transition="in" filter="fade">
                                      <p:cBhvr>
                                        <p:cTn id="30" dur="1000"/>
                                        <p:tgtEl>
                                          <p:spTgt spid="26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内容占位符 2"/>
          <p:cNvSpPr>
            <a:spLocks noGrp="1"/>
          </p:cNvSpPr>
          <p:nvPr>
            <p:ph idx="1"/>
          </p:nvPr>
        </p:nvSpPr>
        <p:spPr>
          <a:xfrm>
            <a:off x="1076325" y="1062038"/>
            <a:ext cx="7580313" cy="5530850"/>
          </a:xfrm>
        </p:spPr>
        <p:txBody>
          <a:bodyPr vert="horz" wrap="square" lIns="91440" tIns="45720" rIns="91440" bIns="45720" anchor="t" anchorCtr="0"/>
          <a:p>
            <a:pPr algn="just">
              <a:buNone/>
            </a:pPr>
            <a:r>
              <a:rPr lang="en-US" altLang="zh-CN" sz="2000" dirty="0">
                <a:solidFill>
                  <a:srgbClr val="282917"/>
                </a:solidFill>
                <a:latin typeface="Times New Roman" panose="02020603050405020304" pitchFamily="18" charset="0"/>
                <a:cs typeface="Times New Roman" panose="02020603050405020304" pitchFamily="18" charset="0"/>
              </a:rPr>
              <a:t>     Types of product descriptions</a:t>
            </a:r>
            <a:r>
              <a:rPr lang="en-US" altLang="zh-CN" sz="2000" b="0" dirty="0">
                <a:solidFill>
                  <a:srgbClr val="282917"/>
                </a:solidFill>
                <a:latin typeface="Times New Roman" panose="02020603050405020304" pitchFamily="18" charset="0"/>
                <a:cs typeface="Times New Roman" panose="02020603050405020304" pitchFamily="18" charset="0"/>
              </a:rPr>
              <a:t> (</a:t>
            </a:r>
            <a:r>
              <a:rPr lang="zh-CN" altLang="en-US" sz="2000" b="0" dirty="0">
                <a:solidFill>
                  <a:srgbClr val="282917"/>
                </a:solidFill>
                <a:latin typeface="Times New Roman" panose="02020603050405020304" pitchFamily="18" charset="0"/>
                <a:cs typeface="Times New Roman" panose="02020603050405020304" pitchFamily="18" charset="0"/>
              </a:rPr>
              <a:t>产品说明书的形式</a:t>
            </a:r>
            <a:r>
              <a:rPr lang="en-US" altLang="zh-CN" sz="2000" b="0" dirty="0">
                <a:solidFill>
                  <a:srgbClr val="282917"/>
                </a:solidFill>
                <a:latin typeface="Times New Roman" panose="02020603050405020304" pitchFamily="18" charset="0"/>
                <a:cs typeface="Times New Roman" panose="02020603050405020304" pitchFamily="18" charset="0"/>
              </a:rPr>
              <a:t>)</a:t>
            </a:r>
            <a:r>
              <a:rPr lang="zh-CN" altLang="en-US" sz="2000" b="0" dirty="0">
                <a:solidFill>
                  <a:srgbClr val="282917"/>
                </a:solidFill>
                <a:latin typeface="Times New Roman" panose="02020603050405020304" pitchFamily="18" charset="0"/>
                <a:cs typeface="Times New Roman" panose="02020603050405020304" pitchFamily="18" charset="0"/>
              </a:rPr>
              <a:t>：</a:t>
            </a:r>
            <a:r>
              <a:rPr lang="en-US" altLang="zh-CN" dirty="0"/>
              <a:t> </a:t>
            </a:r>
            <a:r>
              <a:rPr lang="en-US" altLang="zh-CN" sz="2000" b="0" dirty="0">
                <a:solidFill>
                  <a:srgbClr val="282917"/>
                </a:solidFill>
                <a:latin typeface="Times New Roman" panose="02020603050405020304" pitchFamily="18" charset="0"/>
                <a:cs typeface="Times New Roman" panose="02020603050405020304" pitchFamily="18" charset="0"/>
              </a:rPr>
              <a:t>the product description can be classified into 3 types according to their spread modes. The first kind is those that can be seen on the containers or the packages of such product as medicine, food, or cosmetics, using brief and concise language. The second kind is a small piece of paper or a brochure attached along with the product in the package, which is used for complex and expensive industrial machinery or consumer electronics such as air-conditioners, micro-wave ovens and so on. The third is in the form of pictures, PDF format or flash, which can be downloaded from the internet.</a:t>
            </a: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内容占位符 2"/>
          <p:cNvSpPr>
            <a:spLocks noGrp="1"/>
          </p:cNvSpPr>
          <p:nvPr>
            <p:ph idx="1"/>
          </p:nvPr>
        </p:nvSpPr>
        <p:spPr>
          <a:xfrm>
            <a:off x="1060450" y="1428750"/>
            <a:ext cx="7699375" cy="4587875"/>
          </a:xfrm>
        </p:spPr>
        <p:txBody>
          <a:bodyPr vert="horz" wrap="square" lIns="91440" tIns="45720" rIns="91440" bIns="45720" anchor="t" anchorCtr="0"/>
          <a:p>
            <a:pPr algn="just">
              <a:buNone/>
            </a:pPr>
            <a:r>
              <a:rPr lang="en-US" altLang="zh-CN" sz="2000" dirty="0">
                <a:latin typeface="Times New Roman" panose="02020603050405020304" pitchFamily="18" charset="0"/>
                <a:cs typeface="Times New Roman" panose="02020603050405020304" pitchFamily="18" charset="0"/>
              </a:rPr>
              <a:t>     </a:t>
            </a:r>
            <a:r>
              <a:rPr lang="en-US" altLang="zh-CN" sz="2000" dirty="0">
                <a:solidFill>
                  <a:srgbClr val="282917"/>
                </a:solidFill>
                <a:latin typeface="Times New Roman" panose="02020603050405020304" pitchFamily="18" charset="0"/>
                <a:cs typeface="Times New Roman" panose="02020603050405020304" pitchFamily="18" charset="0"/>
              </a:rPr>
              <a:t>Content of a product description</a:t>
            </a:r>
            <a:r>
              <a:rPr lang="zh-CN" altLang="en-US" sz="2000" b="0" dirty="0">
                <a:solidFill>
                  <a:srgbClr val="282917"/>
                </a:solidFill>
                <a:latin typeface="Times New Roman" panose="02020603050405020304" pitchFamily="18" charset="0"/>
                <a:cs typeface="Times New Roman" panose="02020603050405020304" pitchFamily="18" charset="0"/>
              </a:rPr>
              <a:t>（产品说明书的内容）： </a:t>
            </a:r>
            <a:r>
              <a:rPr lang="en-US" altLang="zh-CN" sz="2000" b="0" dirty="0">
                <a:solidFill>
                  <a:srgbClr val="282917"/>
                </a:solidFill>
                <a:latin typeface="Times New Roman" panose="02020603050405020304" pitchFamily="18" charset="0"/>
                <a:cs typeface="Times New Roman" panose="02020603050405020304" pitchFamily="18" charset="0"/>
              </a:rPr>
              <a:t>A product description usually involves the following three parts: firstly, it’s the subject line. This part contains the name of the product, and sometimes its ingredient or structure. Secondly, it’s the body, which varies a lot according to different types of products. For example, Specific instruction of Medical supplies may include main ingredients, major indications, usage and dosage, caution, warnings, and side effect. Specific instruction of electronics mainly contains features, specifications, technical parameters, operating procedures, precautions. Sometimes the body also describes the packing, net weight and volume. Last, it’s the closing. With the purpose to provide consumers the convenient contact, it may include the producer, the distribution unit, address, telephone, zip code, Email, etc. </a:t>
            </a: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内容占位符 2"/>
          <p:cNvSpPr>
            <a:spLocks noGrp="1"/>
          </p:cNvSpPr>
          <p:nvPr>
            <p:ph idx="1"/>
          </p:nvPr>
        </p:nvSpPr>
        <p:spPr>
          <a:xfrm>
            <a:off x="971550" y="0"/>
            <a:ext cx="7943850" cy="5942013"/>
          </a:xfrm>
        </p:spPr>
        <p:txBody>
          <a:bodyPr vert="horz" wrap="square" lIns="91440" tIns="45720" rIns="91440" bIns="45720" anchor="t" anchorCtr="0"/>
          <a:p>
            <a:pPr marL="609600" indent="-609600">
              <a:buNone/>
            </a:pPr>
            <a:r>
              <a:rPr lang="en-US" altLang="zh-CN" sz="2400" i="1" dirty="0">
                <a:solidFill>
                  <a:srgbClr val="282917"/>
                </a:solidFill>
                <a:latin typeface="Times New Roman" panose="02020603050405020304" pitchFamily="18" charset="0"/>
                <a:cs typeface="Times New Roman" panose="02020603050405020304" pitchFamily="18" charset="0"/>
              </a:rPr>
              <a:t>Task 1  </a:t>
            </a:r>
            <a:endParaRPr lang="zh-CN" altLang="zh-CN" sz="2400" dirty="0">
              <a:solidFill>
                <a:srgbClr val="FF0000"/>
              </a:solidFill>
              <a:latin typeface="Times New Roman" panose="02020603050405020304" pitchFamily="18" charset="0"/>
              <a:cs typeface="Times New Roman" panose="02020603050405020304" pitchFamily="18" charset="0"/>
            </a:endParaRPr>
          </a:p>
          <a:p>
            <a:pPr marL="609600" indent="-609600">
              <a:buNone/>
            </a:pPr>
            <a:r>
              <a:rPr lang="en-US" altLang="zh-CN" sz="2400" dirty="0">
                <a:solidFill>
                  <a:srgbClr val="282917"/>
                </a:solidFill>
                <a:latin typeface="Times New Roman" panose="02020603050405020304" pitchFamily="18" charset="0"/>
                <a:cs typeface="Times New Roman" panose="02020603050405020304" pitchFamily="18" charset="0"/>
              </a:rPr>
              <a:t>Directions: Reading and Comprehension. </a:t>
            </a:r>
            <a:r>
              <a:rPr lang="zh-CN" altLang="en-US" sz="2400" dirty="0">
                <a:solidFill>
                  <a:srgbClr val="FF0000"/>
                </a:solidFill>
                <a:latin typeface="Times New Roman" panose="02020603050405020304" pitchFamily="18" charset="0"/>
                <a:cs typeface="Times New Roman" panose="02020603050405020304" pitchFamily="18" charset="0"/>
              </a:rPr>
              <a:t> </a:t>
            </a:r>
            <a:endParaRPr lang="en-US" altLang="zh-CN" sz="2400" dirty="0">
              <a:solidFill>
                <a:srgbClr val="FF0000"/>
              </a:solidFill>
              <a:latin typeface="Times New Roman" panose="02020603050405020304" pitchFamily="18" charset="0"/>
              <a:cs typeface="Times New Roman" panose="02020603050405020304" pitchFamily="18" charset="0"/>
            </a:endParaRPr>
          </a:p>
          <a:p>
            <a:pPr marL="609600" indent="-609600">
              <a:buNone/>
            </a:pPr>
            <a:endParaRPr lang="zh-CN" altLang="zh-CN" sz="2000" b="0" dirty="0">
              <a:solidFill>
                <a:schemeClr val="tx1"/>
              </a:solidFill>
              <a:latin typeface="Times New Roman" panose="02020603050405020304" pitchFamily="18" charset="0"/>
              <a:cs typeface="Times New Roman" panose="02020603050405020304" pitchFamily="18" charset="0"/>
            </a:endParaRPr>
          </a:p>
          <a:p>
            <a:pPr marL="609600" indent="-609600">
              <a:buNone/>
            </a:pPr>
            <a:r>
              <a:rPr lang="en-US" altLang="zh-CN" sz="2000" b="0" dirty="0">
                <a:solidFill>
                  <a:srgbClr val="282917"/>
                </a:solidFill>
                <a:latin typeface="Times New Roman" panose="02020603050405020304" pitchFamily="18" charset="0"/>
                <a:cs typeface="Times New Roman" panose="02020603050405020304" pitchFamily="18" charset="0"/>
              </a:rPr>
              <a:t>1. A product description is a kind of </a:t>
            </a:r>
            <a:r>
              <a:rPr lang="en-US" altLang="zh-CN" sz="2000" b="0" u="sng" dirty="0">
                <a:solidFill>
                  <a:srgbClr val="282917"/>
                </a:solidFill>
                <a:latin typeface="Times New Roman" panose="02020603050405020304" pitchFamily="18" charset="0"/>
                <a:cs typeface="Times New Roman" panose="02020603050405020304" pitchFamily="18" charset="0"/>
              </a:rPr>
              <a:t>       </a:t>
            </a:r>
            <a:r>
              <a:rPr lang="en-US" altLang="zh-CN" sz="2000" b="0" dirty="0">
                <a:solidFill>
                  <a:srgbClr val="282917"/>
                </a:solidFill>
                <a:latin typeface="Times New Roman" panose="02020603050405020304" pitchFamily="18" charset="0"/>
                <a:cs typeface="Times New Roman" panose="02020603050405020304" pitchFamily="18" charset="0"/>
              </a:rPr>
              <a:t>  . </a:t>
            </a:r>
            <a:endParaRPr lang="fr-FR" altLang="zh-CN"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fr-FR" altLang="zh-CN" sz="2000" b="0" dirty="0">
                <a:solidFill>
                  <a:srgbClr val="282917"/>
                </a:solidFill>
                <a:latin typeface="Times New Roman" panose="02020603050405020304" pitchFamily="18" charset="0"/>
                <a:cs typeface="Times New Roman" panose="02020603050405020304" pitchFamily="18" charset="0"/>
              </a:rPr>
              <a:t>    A. narration</a:t>
            </a:r>
            <a:r>
              <a:rPr lang="en-US" altLang="fr-FR" sz="2000" b="0" dirty="0">
                <a:solidFill>
                  <a:srgbClr val="282917"/>
                </a:solidFill>
                <a:latin typeface="Times New Roman" panose="02020603050405020304" pitchFamily="18" charset="0"/>
                <a:cs typeface="Times New Roman" panose="02020603050405020304" pitchFamily="18" charset="0"/>
              </a:rPr>
              <a:t>      </a:t>
            </a:r>
            <a:r>
              <a:rPr lang="fr-FR" altLang="zh-CN" sz="2000" b="0" dirty="0">
                <a:solidFill>
                  <a:srgbClr val="282917"/>
                </a:solidFill>
                <a:latin typeface="Times New Roman" panose="02020603050405020304" pitchFamily="18" charset="0"/>
                <a:cs typeface="Times New Roman" panose="02020603050405020304" pitchFamily="18" charset="0"/>
              </a:rPr>
              <a:t>B. argument</a:t>
            </a:r>
            <a:r>
              <a:rPr lang="en-US" altLang="fr-FR" sz="2000" b="0" dirty="0">
                <a:solidFill>
                  <a:srgbClr val="282917"/>
                </a:solidFill>
                <a:latin typeface="Times New Roman" panose="02020603050405020304" pitchFamily="18" charset="0"/>
                <a:cs typeface="Times New Roman" panose="02020603050405020304" pitchFamily="18" charset="0"/>
              </a:rPr>
              <a:t>       </a:t>
            </a:r>
            <a:r>
              <a:rPr lang="fr-FR" altLang="zh-CN" sz="2000" b="0" dirty="0">
                <a:solidFill>
                  <a:srgbClr val="282917"/>
                </a:solidFill>
                <a:latin typeface="Times New Roman" panose="02020603050405020304" pitchFamily="18" charset="0"/>
                <a:cs typeface="Times New Roman" panose="02020603050405020304" pitchFamily="18" charset="0"/>
              </a:rPr>
              <a:t>C. exposition </a:t>
            </a:r>
            <a:r>
              <a:rPr lang="en-US" altLang="fr-FR" sz="2000" b="0" dirty="0">
                <a:solidFill>
                  <a:srgbClr val="282917"/>
                </a:solidFill>
                <a:latin typeface="Times New Roman" panose="02020603050405020304" pitchFamily="18" charset="0"/>
                <a:cs typeface="Times New Roman" panose="02020603050405020304" pitchFamily="18" charset="0"/>
              </a:rPr>
              <a:t>     </a:t>
            </a:r>
            <a:r>
              <a:rPr lang="fr-FR" altLang="zh-CN" sz="2000" b="0" dirty="0">
                <a:solidFill>
                  <a:srgbClr val="282917"/>
                </a:solidFill>
                <a:latin typeface="Times New Roman" panose="02020603050405020304" pitchFamily="18" charset="0"/>
                <a:cs typeface="Times New Roman" panose="02020603050405020304" pitchFamily="18" charset="0"/>
              </a:rPr>
              <a:t>D. essay</a:t>
            </a:r>
            <a:endParaRPr lang="fr-FR" altLang="zh-CN"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en-US" altLang="zh-CN" sz="2000" b="0" dirty="0">
                <a:solidFill>
                  <a:srgbClr val="282917"/>
                </a:solidFill>
                <a:latin typeface="Times New Roman" panose="02020603050405020304" pitchFamily="18" charset="0"/>
                <a:cs typeface="Times New Roman" panose="02020603050405020304" pitchFamily="18" charset="0"/>
              </a:rPr>
              <a:t>2. What should we keep in mind when writing a product description?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en-US" altLang="zh-CN" sz="2000" b="0" dirty="0">
                <a:solidFill>
                  <a:srgbClr val="282917"/>
                </a:solidFill>
                <a:latin typeface="Times New Roman" panose="02020603050405020304" pitchFamily="18" charset="0"/>
                <a:cs typeface="Times New Roman" panose="02020603050405020304" pitchFamily="18" charset="0"/>
              </a:rPr>
              <a:t>    A. The price         B. what the readers want to know</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en-US" altLang="zh-CN" sz="2000" b="0" dirty="0">
                <a:solidFill>
                  <a:srgbClr val="282917"/>
                </a:solidFill>
                <a:latin typeface="Times New Roman" panose="02020603050405020304" pitchFamily="18" charset="0"/>
                <a:cs typeface="Times New Roman" panose="02020603050405020304" pitchFamily="18" charset="0"/>
              </a:rPr>
              <a:t>    C. sales                D. The customers</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en-US" altLang="zh-CN" sz="2000" b="0" dirty="0">
                <a:solidFill>
                  <a:srgbClr val="282917"/>
                </a:solidFill>
                <a:latin typeface="Times New Roman" panose="02020603050405020304" pitchFamily="18" charset="0"/>
                <a:cs typeface="Times New Roman" panose="02020603050405020304" pitchFamily="18" charset="0"/>
              </a:rPr>
              <a:t>3. We should use</a:t>
            </a:r>
            <a:r>
              <a:rPr lang="en-US" altLang="zh-CN" sz="2000" b="0" u="sng" dirty="0">
                <a:solidFill>
                  <a:srgbClr val="282917"/>
                </a:solidFill>
                <a:latin typeface="Times New Roman" panose="02020603050405020304" pitchFamily="18" charset="0"/>
                <a:cs typeface="Times New Roman" panose="02020603050405020304" pitchFamily="18" charset="0"/>
              </a:rPr>
              <a:t>       </a:t>
            </a:r>
            <a:r>
              <a:rPr lang="en-US" altLang="zh-CN" sz="2000" b="0" dirty="0">
                <a:solidFill>
                  <a:srgbClr val="282917"/>
                </a:solidFill>
                <a:latin typeface="Times New Roman" panose="02020603050405020304" pitchFamily="18" charset="0"/>
                <a:cs typeface="Times New Roman" panose="02020603050405020304" pitchFamily="18" charset="0"/>
              </a:rPr>
              <a:t> language when write a product description that can be seen on the containers or the packages of such product as medicine, food, or cosmetics.</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en-US" altLang="zh-CN" sz="2000" b="0" dirty="0">
                <a:solidFill>
                  <a:srgbClr val="282917"/>
                </a:solidFill>
                <a:latin typeface="Times New Roman" panose="02020603050405020304" pitchFamily="18" charset="0"/>
                <a:cs typeface="Times New Roman" panose="02020603050405020304" pitchFamily="18" charset="0"/>
              </a:rPr>
              <a:t>    A. brief and concise            B. long and detailed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en-US" altLang="zh-CN" sz="2000" b="0" dirty="0">
                <a:solidFill>
                  <a:srgbClr val="282917"/>
                </a:solidFill>
                <a:latin typeface="Times New Roman" panose="02020603050405020304" pitchFamily="18" charset="0"/>
                <a:cs typeface="Times New Roman" panose="02020603050405020304" pitchFamily="18" charset="0"/>
              </a:rPr>
              <a:t>    C.  detailed and concise      D. long and concise</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en-US" altLang="zh-CN" sz="2000" b="0" dirty="0">
                <a:solidFill>
                  <a:srgbClr val="282917"/>
                </a:solidFill>
                <a:latin typeface="Times New Roman" panose="02020603050405020304" pitchFamily="18" charset="0"/>
                <a:cs typeface="Times New Roman" panose="02020603050405020304" pitchFamily="18" charset="0"/>
              </a:rPr>
              <a:t>4. A product description usually involves </a:t>
            </a:r>
            <a:r>
              <a:rPr lang="en-US" altLang="zh-CN" sz="2000" b="0" u="sng" dirty="0">
                <a:solidFill>
                  <a:srgbClr val="282917"/>
                </a:solidFill>
                <a:latin typeface="Times New Roman" panose="02020603050405020304" pitchFamily="18" charset="0"/>
                <a:cs typeface="Times New Roman" panose="02020603050405020304" pitchFamily="18" charset="0"/>
              </a:rPr>
              <a:t>       </a:t>
            </a:r>
            <a:r>
              <a:rPr lang="en-US" altLang="zh-CN" sz="2000" b="0" dirty="0">
                <a:solidFill>
                  <a:srgbClr val="282917"/>
                </a:solidFill>
                <a:latin typeface="Times New Roman" panose="02020603050405020304" pitchFamily="18" charset="0"/>
                <a:cs typeface="Times New Roman" panose="02020603050405020304" pitchFamily="18" charset="0"/>
              </a:rPr>
              <a:t>parts.</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en-US" altLang="zh-CN" sz="2000" b="0" dirty="0">
                <a:solidFill>
                  <a:srgbClr val="282917"/>
                </a:solidFill>
                <a:latin typeface="Times New Roman" panose="02020603050405020304" pitchFamily="18" charset="0"/>
                <a:cs typeface="Times New Roman" panose="02020603050405020304" pitchFamily="18" charset="0"/>
              </a:rPr>
              <a:t>    A.  three        B. four         C. two         D. five</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en-US" altLang="zh-CN" sz="2000" b="0" dirty="0">
                <a:solidFill>
                  <a:srgbClr val="282917"/>
                </a:solidFill>
                <a:latin typeface="Times New Roman" panose="02020603050405020304" pitchFamily="18" charset="0"/>
                <a:cs typeface="Times New Roman" panose="02020603050405020304" pitchFamily="18" charset="0"/>
              </a:rPr>
              <a:t>5. Which is not included in the closing of a product description?</a:t>
            </a:r>
            <a:endParaRPr lang="en-US" altLang="zh-CN" sz="2000" b="0" dirty="0">
              <a:solidFill>
                <a:srgbClr val="282917"/>
              </a:solidFill>
              <a:latin typeface="Times New Roman" panose="02020603050405020304" pitchFamily="18" charset="0"/>
              <a:cs typeface="Times New Roman" panose="02020603050405020304" pitchFamily="18" charset="0"/>
            </a:endParaRPr>
          </a:p>
          <a:p>
            <a:pPr marL="609600" indent="-609600">
              <a:buNone/>
            </a:pPr>
            <a:r>
              <a:rPr lang="en-US" altLang="zh-CN" sz="2000" b="0" dirty="0">
                <a:solidFill>
                  <a:srgbClr val="282917"/>
                </a:solidFill>
                <a:latin typeface="Times New Roman" panose="02020603050405020304" pitchFamily="18" charset="0"/>
                <a:cs typeface="Times New Roman" panose="02020603050405020304" pitchFamily="18" charset="0"/>
              </a:rPr>
              <a:t>    A.  the producer      B. address       C. ingredient        D. telephone</a:t>
            </a:r>
            <a:endParaRPr lang="en-US" altLang="zh-CN" sz="2000" b="0" dirty="0">
              <a:solidFill>
                <a:srgbClr val="282917"/>
              </a:solidFill>
              <a:latin typeface="Times New Roman" panose="02020603050405020304" pitchFamily="18" charset="0"/>
              <a:cs typeface="Times New Roman" panose="02020603050405020304" pitchFamily="18" charset="0"/>
            </a:endParaRPr>
          </a:p>
        </p:txBody>
      </p:sp>
      <p:sp>
        <p:nvSpPr>
          <p:cNvPr id="2" name="矩形 1"/>
          <p:cNvSpPr/>
          <p:nvPr>
            <p:custDataLst>
              <p:tags r:id="rId1"/>
            </p:custDataLst>
          </p:nvPr>
        </p:nvSpPr>
        <p:spPr>
          <a:xfrm>
            <a:off x="4902200" y="1125855"/>
            <a:ext cx="447040" cy="398780"/>
          </a:xfrm>
          <a:prstGeom prst="rect">
            <a:avLst/>
          </a:prstGeom>
          <a:noFill/>
          <a:ln w="9525">
            <a:noFill/>
          </a:ln>
        </p:spPr>
        <p:txBody>
          <a:bodyPr vert="horz" wrap="square" lIns="91440" tIns="45720" rIns="91440" bIns="45720" rtlCol="0" anchor="t" anchorCtr="0">
            <a:normAutofit/>
          </a:bodyPr>
          <a:p>
            <a:pPr marL="609600" lvl="0" indent="-609600" algn="l">
              <a:spcBef>
                <a:spcPct val="20000"/>
              </a:spcBef>
              <a:buClrTx/>
              <a:buSzPct val="85000"/>
              <a:buFont typeface="Wingdings" panose="05000000000000000000" pitchFamily="2" charset="2"/>
            </a:pPr>
            <a:r>
              <a:rPr lang="en-US" altLang="zh-CN" sz="2000" dirty="0">
                <a:solidFill>
                  <a:schemeClr val="accent1"/>
                </a:solidFill>
                <a:latin typeface="Times New Roman" panose="02020603050405020304" pitchFamily="18" charset="0"/>
                <a:ea typeface="+mn-ea"/>
                <a:cs typeface="Times New Roman" panose="02020603050405020304" pitchFamily="18" charset="0"/>
                <a:sym typeface="+mn-ea"/>
              </a:rPr>
              <a:t>C</a:t>
            </a:r>
            <a:endParaRPr lang="en-US" altLang="zh-CN" sz="2000" dirty="0">
              <a:solidFill>
                <a:schemeClr val="accent1"/>
              </a:solidFill>
              <a:latin typeface="Times New Roman" panose="02020603050405020304" pitchFamily="18" charset="0"/>
              <a:ea typeface="+mn-ea"/>
              <a:cs typeface="Times New Roman" panose="02020603050405020304" pitchFamily="18" charset="0"/>
              <a:sym typeface="+mn-ea"/>
            </a:endParaRPr>
          </a:p>
        </p:txBody>
      </p:sp>
      <p:sp>
        <p:nvSpPr>
          <p:cNvPr id="3" name="矩形 2"/>
          <p:cNvSpPr/>
          <p:nvPr/>
        </p:nvSpPr>
        <p:spPr>
          <a:xfrm>
            <a:off x="8241665" y="1917700"/>
            <a:ext cx="447040" cy="398780"/>
          </a:xfrm>
          <a:prstGeom prst="rect">
            <a:avLst/>
          </a:prstGeom>
          <a:noFill/>
          <a:ln w="9525">
            <a:noFill/>
          </a:ln>
        </p:spPr>
        <p:txBody>
          <a:bodyPr vert="horz" wrap="square" lIns="91440" tIns="45720" rIns="91440" bIns="45720" rtlCol="0" anchor="t" anchorCtr="0">
            <a:normAutofit/>
          </a:bodyPr>
          <a:p>
            <a:pPr marL="609600" lvl="0" indent="-609600" algn="l">
              <a:spcBef>
                <a:spcPct val="20000"/>
              </a:spcBef>
              <a:buClrTx/>
              <a:buSzPct val="85000"/>
              <a:buFont typeface="Wingdings" panose="05000000000000000000" pitchFamily="2" charset="2"/>
            </a:pPr>
            <a:r>
              <a:rPr lang="en-US" altLang="zh-CN" sz="2000" b="0" dirty="0">
                <a:solidFill>
                  <a:schemeClr val="accent1"/>
                </a:solidFill>
                <a:latin typeface="Times New Roman" panose="02020603050405020304" pitchFamily="18" charset="0"/>
                <a:ea typeface="+mn-ea"/>
                <a:cs typeface="Times New Roman" panose="02020603050405020304" pitchFamily="18" charset="0"/>
                <a:sym typeface="+mn-ea"/>
              </a:rPr>
              <a:t>B</a:t>
            </a:r>
            <a:endParaRPr lang="en-US" altLang="zh-CN" sz="2000" b="0" dirty="0">
              <a:solidFill>
                <a:schemeClr val="accent1"/>
              </a:solidFill>
              <a:latin typeface="Times New Roman" panose="02020603050405020304" pitchFamily="18" charset="0"/>
              <a:ea typeface="+mn-ea"/>
              <a:cs typeface="Times New Roman" panose="02020603050405020304" pitchFamily="18" charset="0"/>
              <a:sym typeface="+mn-ea"/>
            </a:endParaRPr>
          </a:p>
        </p:txBody>
      </p:sp>
      <p:sp>
        <p:nvSpPr>
          <p:cNvPr id="4" name="矩形 3"/>
          <p:cNvSpPr/>
          <p:nvPr>
            <p:custDataLst>
              <p:tags r:id="rId2"/>
            </p:custDataLst>
          </p:nvPr>
        </p:nvSpPr>
        <p:spPr>
          <a:xfrm>
            <a:off x="2955925" y="3026410"/>
            <a:ext cx="447040" cy="398780"/>
          </a:xfrm>
          <a:prstGeom prst="rect">
            <a:avLst/>
          </a:prstGeom>
          <a:noFill/>
          <a:ln w="9525">
            <a:noFill/>
          </a:ln>
        </p:spPr>
        <p:txBody>
          <a:bodyPr vert="horz" wrap="square" lIns="91440" tIns="45720" rIns="91440" bIns="45720" rtlCol="0" anchor="t" anchorCtr="0">
            <a:normAutofit/>
          </a:bodyPr>
          <a:p>
            <a:pPr marL="609600" lvl="0" indent="-609600" algn="l">
              <a:spcBef>
                <a:spcPct val="20000"/>
              </a:spcBef>
              <a:buClrTx/>
              <a:buSzPct val="85000"/>
              <a:buFont typeface="Wingdings" panose="05000000000000000000" pitchFamily="2" charset="2"/>
            </a:pPr>
            <a:r>
              <a:rPr lang="en-US" altLang="zh-CN" sz="2000" b="0" dirty="0">
                <a:solidFill>
                  <a:schemeClr val="accent1"/>
                </a:solidFill>
                <a:latin typeface="Times New Roman" panose="02020603050405020304" pitchFamily="18" charset="0"/>
                <a:ea typeface="+mn-ea"/>
                <a:cs typeface="Times New Roman" panose="02020603050405020304" pitchFamily="18" charset="0"/>
                <a:sym typeface="+mn-ea"/>
              </a:rPr>
              <a:t>A</a:t>
            </a:r>
            <a:endParaRPr lang="en-US" altLang="zh-CN" sz="2000" b="0" dirty="0">
              <a:solidFill>
                <a:schemeClr val="accent1"/>
              </a:solidFill>
              <a:latin typeface="Times New Roman" panose="02020603050405020304" pitchFamily="18" charset="0"/>
              <a:ea typeface="+mn-ea"/>
              <a:cs typeface="Times New Roman" panose="02020603050405020304" pitchFamily="18" charset="0"/>
              <a:sym typeface="+mn-ea"/>
            </a:endParaRPr>
          </a:p>
        </p:txBody>
      </p:sp>
      <p:sp>
        <p:nvSpPr>
          <p:cNvPr id="5" name="矩形 4"/>
          <p:cNvSpPr/>
          <p:nvPr>
            <p:custDataLst>
              <p:tags r:id="rId3"/>
            </p:custDataLst>
          </p:nvPr>
        </p:nvSpPr>
        <p:spPr>
          <a:xfrm>
            <a:off x="5349240" y="4783455"/>
            <a:ext cx="447040" cy="398780"/>
          </a:xfrm>
          <a:prstGeom prst="rect">
            <a:avLst/>
          </a:prstGeom>
          <a:noFill/>
          <a:ln w="9525">
            <a:noFill/>
          </a:ln>
        </p:spPr>
        <p:txBody>
          <a:bodyPr vert="horz" wrap="square" lIns="91440" tIns="45720" rIns="91440" bIns="45720" rtlCol="0" anchor="t" anchorCtr="0">
            <a:normAutofit/>
          </a:bodyPr>
          <a:p>
            <a:pPr marL="609600" lvl="0" indent="-609600" algn="l">
              <a:spcBef>
                <a:spcPct val="20000"/>
              </a:spcBef>
              <a:buClrTx/>
              <a:buSzPct val="85000"/>
              <a:buFont typeface="Wingdings" panose="05000000000000000000" pitchFamily="2" charset="2"/>
            </a:pPr>
            <a:r>
              <a:rPr lang="en-US" altLang="zh-CN" sz="2000" b="0" dirty="0">
                <a:solidFill>
                  <a:schemeClr val="accent1"/>
                </a:solidFill>
                <a:latin typeface="Times New Roman" panose="02020603050405020304" pitchFamily="18" charset="0"/>
                <a:ea typeface="+mn-ea"/>
                <a:cs typeface="Times New Roman" panose="02020603050405020304" pitchFamily="18" charset="0"/>
                <a:sym typeface="+mn-ea"/>
              </a:rPr>
              <a:t>A</a:t>
            </a:r>
            <a:endParaRPr lang="en-US" altLang="zh-CN" sz="2000" b="0" dirty="0">
              <a:solidFill>
                <a:schemeClr val="accent1"/>
              </a:solidFill>
              <a:latin typeface="Times New Roman" panose="02020603050405020304" pitchFamily="18" charset="0"/>
              <a:ea typeface="+mn-ea"/>
              <a:cs typeface="Times New Roman" panose="02020603050405020304" pitchFamily="18" charset="0"/>
              <a:sym typeface="+mn-ea"/>
            </a:endParaRPr>
          </a:p>
        </p:txBody>
      </p:sp>
      <p:sp>
        <p:nvSpPr>
          <p:cNvPr id="6" name="矩形 5"/>
          <p:cNvSpPr/>
          <p:nvPr>
            <p:custDataLst>
              <p:tags r:id="rId4"/>
            </p:custDataLst>
          </p:nvPr>
        </p:nvSpPr>
        <p:spPr>
          <a:xfrm>
            <a:off x="7794625" y="5543550"/>
            <a:ext cx="447040" cy="398780"/>
          </a:xfrm>
          <a:prstGeom prst="rect">
            <a:avLst/>
          </a:prstGeom>
          <a:noFill/>
          <a:ln w="9525">
            <a:noFill/>
          </a:ln>
        </p:spPr>
        <p:txBody>
          <a:bodyPr vert="horz" wrap="square" lIns="91440" tIns="45720" rIns="91440" bIns="45720" rtlCol="0" anchor="t" anchorCtr="0">
            <a:normAutofit/>
          </a:bodyPr>
          <a:p>
            <a:pPr marL="609600" lvl="0" indent="-609600" algn="l">
              <a:spcBef>
                <a:spcPct val="20000"/>
              </a:spcBef>
              <a:buClrTx/>
              <a:buSzPct val="85000"/>
              <a:buFont typeface="Wingdings" panose="05000000000000000000" pitchFamily="2" charset="2"/>
            </a:pPr>
            <a:r>
              <a:rPr lang="en-US" altLang="zh-CN" sz="2000" dirty="0">
                <a:solidFill>
                  <a:schemeClr val="accent1"/>
                </a:solidFill>
                <a:latin typeface="Times New Roman" panose="02020603050405020304" pitchFamily="18" charset="0"/>
                <a:ea typeface="+mn-ea"/>
                <a:cs typeface="Times New Roman" panose="02020603050405020304" pitchFamily="18" charset="0"/>
                <a:sym typeface="+mn-ea"/>
              </a:rPr>
              <a:t>C</a:t>
            </a:r>
            <a:endParaRPr lang="en-US" altLang="zh-CN" sz="2000" dirty="0">
              <a:solidFill>
                <a:schemeClr val="accent1"/>
              </a:solidFill>
              <a:latin typeface="Times New Roman" panose="02020603050405020304" pitchFamily="18" charset="0"/>
              <a:ea typeface="+mn-ea"/>
              <a:cs typeface="Times New Roman" panose="02020603050405020304" pitchFamily="18" charset="0"/>
              <a:sym typeface="+mn-ea"/>
            </a:endParaRPr>
          </a:p>
        </p:txBody>
      </p:sp>
    </p:spTree>
  </p:cSld>
  <p:clrMapOvr>
    <a:masterClrMapping/>
  </p:clrMapOvr>
  <p:transition>
    <p:sndAc>
      <p:stSnd>
        <p:snd r:embed="rId5"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
          <p:cNvSpPr>
            <a:spLocks noGrp="1"/>
          </p:cNvSpPr>
          <p:nvPr>
            <p:ph type="title"/>
          </p:nvPr>
        </p:nvSpPr>
        <p:spPr/>
        <p:txBody>
          <a:bodyPr vert="horz" wrap="square" lIns="91440" tIns="45720" rIns="91440" bIns="45720" anchor="ctr" anchorCtr="0"/>
          <a:p>
            <a:br>
              <a:rPr lang="en-US" altLang="zh-CN" dirty="0">
                <a:solidFill>
                  <a:srgbClr val="282917"/>
                </a:solidFill>
                <a:latin typeface="Times New Roman" panose="02020603050405020304" pitchFamily="18" charset="0"/>
                <a:cs typeface="Times New Roman" panose="02020603050405020304" pitchFamily="18" charset="0"/>
              </a:rPr>
            </a:br>
            <a:r>
              <a:rPr lang="en-US" altLang="zh-CN" dirty="0">
                <a:solidFill>
                  <a:srgbClr val="282917"/>
                </a:solidFill>
                <a:latin typeface="Times New Roman" panose="02020603050405020304" pitchFamily="18" charset="0"/>
                <a:cs typeface="Times New Roman" panose="02020603050405020304" pitchFamily="18" charset="0"/>
              </a:rPr>
              <a:t>Ⅲ. </a:t>
            </a:r>
            <a:r>
              <a:rPr lang="en-US" altLang="zh-CN" u="sng" dirty="0">
                <a:solidFill>
                  <a:srgbClr val="282917"/>
                </a:solidFill>
                <a:latin typeface="Times New Roman" panose="02020603050405020304" pitchFamily="18" charset="0"/>
                <a:cs typeface="Times New Roman" panose="02020603050405020304" pitchFamily="18" charset="0"/>
              </a:rPr>
              <a:t>Formatting</a:t>
            </a:r>
            <a:r>
              <a:rPr lang="en-US" altLang="zh-CN" dirty="0">
                <a:solidFill>
                  <a:srgbClr val="FF0000"/>
                </a:solidFill>
                <a:latin typeface="Times New Roman" panose="02020603050405020304" pitchFamily="18" charset="0"/>
                <a:cs typeface="Times New Roman" panose="02020603050405020304" pitchFamily="18" charset="0"/>
              </a:rPr>
              <a:t> </a:t>
            </a:r>
            <a:r>
              <a:rPr lang="en-US" altLang="zh-CN" sz="2000" dirty="0">
                <a:solidFill>
                  <a:srgbClr val="FF0000"/>
                </a:solidFill>
                <a:latin typeface="Times New Roman" panose="02020603050405020304" pitchFamily="18" charset="0"/>
                <a:cs typeface="Times New Roman" panose="02020603050405020304" pitchFamily="18" charset="0"/>
              </a:rPr>
              <a:t>   </a:t>
            </a:r>
            <a:r>
              <a:rPr lang="en-US" altLang="zh-CN" sz="2000" dirty="0">
                <a:solidFill>
                  <a:srgbClr val="282917"/>
                </a:solidFill>
                <a:latin typeface="Times New Roman" panose="02020603050405020304" pitchFamily="18" charset="0"/>
                <a:cs typeface="Times New Roman" panose="02020603050405020304" pitchFamily="18" charset="0"/>
              </a:rPr>
              <a:t>                                     </a:t>
            </a:r>
            <a:br>
              <a:rPr lang="zh-CN" altLang="zh-CN" dirty="0">
                <a:solidFill>
                  <a:srgbClr val="282917"/>
                </a:solidFill>
                <a:latin typeface="Times New Roman" panose="02020603050405020304" pitchFamily="18" charset="0"/>
                <a:cs typeface="Times New Roman" panose="02020603050405020304" pitchFamily="18" charset="0"/>
              </a:rPr>
            </a:br>
            <a:r>
              <a:rPr lang="en-US" altLang="zh-CN" sz="2400" i="1" dirty="0">
                <a:solidFill>
                  <a:srgbClr val="282917"/>
                </a:solidFill>
                <a:latin typeface="Times New Roman" panose="02020603050405020304" pitchFamily="18" charset="0"/>
                <a:cs typeface="Times New Roman" panose="02020603050405020304" pitchFamily="18" charset="0"/>
              </a:rPr>
              <a:t>Case 1:</a:t>
            </a:r>
            <a:r>
              <a:rPr lang="zh-CN" altLang="en-US" dirty="0">
                <a:solidFill>
                  <a:srgbClr val="FF0000"/>
                </a:solidFill>
                <a:latin typeface="Times New Roman" panose="02020603050405020304" pitchFamily="18" charset="0"/>
                <a:cs typeface="Times New Roman" panose="02020603050405020304" pitchFamily="18" charset="0"/>
              </a:rPr>
              <a:t> </a:t>
            </a:r>
            <a:r>
              <a:rPr lang="zh-CN" altLang="en-US" sz="2000" dirty="0">
                <a:solidFill>
                  <a:srgbClr val="FF0000"/>
                </a:solidFill>
                <a:latin typeface="Times New Roman" panose="02020603050405020304" pitchFamily="18" charset="0"/>
                <a:cs typeface="Times New Roman" panose="02020603050405020304" pitchFamily="18" charset="0"/>
              </a:rPr>
              <a:t>  </a:t>
            </a:r>
            <a:endParaRPr lang="zh-CN" altLang="en-US" dirty="0"/>
          </a:p>
        </p:txBody>
      </p:sp>
      <p:sp>
        <p:nvSpPr>
          <p:cNvPr id="10243" name="内容占位符 2"/>
          <p:cNvSpPr>
            <a:spLocks noGrp="1"/>
          </p:cNvSpPr>
          <p:nvPr>
            <p:ph idx="1"/>
          </p:nvPr>
        </p:nvSpPr>
        <p:spPr>
          <a:xfrm>
            <a:off x="971550" y="1497013"/>
            <a:ext cx="7961313" cy="5360987"/>
          </a:xfrm>
        </p:spPr>
        <p:txBody>
          <a:bodyPr vert="horz" wrap="square" lIns="91440" tIns="45720" rIns="91440" bIns="45720" anchor="t" anchorCtr="0"/>
          <a:p>
            <a:pPr algn="ctr">
              <a:buNone/>
            </a:pPr>
            <a:r>
              <a:rPr lang="en-US" altLang="zh-CN" sz="2000" b="0" dirty="0">
                <a:solidFill>
                  <a:srgbClr val="282917"/>
                </a:solidFill>
                <a:latin typeface="Times New Roman" panose="02020603050405020304" pitchFamily="18" charset="0"/>
                <a:cs typeface="Times New Roman" panose="02020603050405020304" pitchFamily="18" charset="0"/>
              </a:rPr>
              <a:t>     </a:t>
            </a:r>
            <a:r>
              <a:rPr lang="en-US" altLang="zh-CN" sz="2000" dirty="0">
                <a:solidFill>
                  <a:srgbClr val="282917"/>
                </a:solidFill>
                <a:latin typeface="Times New Roman" panose="02020603050405020304" pitchFamily="18" charset="0"/>
                <a:cs typeface="Times New Roman" panose="02020603050405020304" pitchFamily="18" charset="0"/>
              </a:rPr>
              <a:t>Metal Garden Model Decor</a:t>
            </a:r>
            <a:endParaRPr lang="en-US" altLang="zh-CN" sz="200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Item No.: 6101413-H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Size: 60*2.5*12 INCH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Packaging:103*13*36 CM /10 PCS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Loading Capacity:</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20'GP=1749 PCS     40'GP=3624 PCS    40'HQ=4251 PCS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dirty="0">
                <a:solidFill>
                  <a:srgbClr val="282917"/>
                </a:solidFill>
                <a:latin typeface="Times New Roman" panose="02020603050405020304" pitchFamily="18" charset="0"/>
                <a:cs typeface="Times New Roman" panose="02020603050405020304" pitchFamily="18" charset="0"/>
              </a:rPr>
              <a:t>Features</a:t>
            </a:r>
            <a:endParaRPr lang="en-US" altLang="zh-CN" sz="200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cs typeface="Times New Roman" panose="02020603050405020304" pitchFamily="18" charset="0"/>
              </a:rPr>
              <a:t>  Great quality item for your home decor.</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ea typeface="Times New Roman" panose="02020603050405020304" pitchFamily="18" charset="0"/>
              </a:rPr>
              <a:t>•</a:t>
            </a:r>
            <a:r>
              <a:rPr lang="en-US" altLang="zh-CN" sz="2000" b="0" dirty="0">
                <a:solidFill>
                  <a:srgbClr val="282917"/>
                </a:solidFill>
                <a:latin typeface="Times New Roman" panose="02020603050405020304" pitchFamily="18" charset="0"/>
                <a:cs typeface="Times New Roman" panose="02020603050405020304" pitchFamily="18" charset="0"/>
              </a:rPr>
              <a:t>	 Professional design for wall art.</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ea typeface="Times New Roman" panose="02020603050405020304" pitchFamily="18" charset="0"/>
              </a:rPr>
              <a:t>•</a:t>
            </a:r>
            <a:r>
              <a:rPr lang="en-US" altLang="zh-CN" sz="2000" b="0" dirty="0">
                <a:solidFill>
                  <a:srgbClr val="282917"/>
                </a:solidFill>
                <a:latin typeface="Times New Roman" panose="02020603050405020304" pitchFamily="18" charset="0"/>
                <a:cs typeface="Times New Roman" panose="02020603050405020304" pitchFamily="18" charset="0"/>
              </a:rPr>
              <a:t>	 Knockdown structure instruction and hardware accompany. Easy for movement and assembly.</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ea typeface="Times New Roman" panose="02020603050405020304" pitchFamily="18" charset="0"/>
              </a:rPr>
              <a:t>•</a:t>
            </a:r>
            <a:r>
              <a:rPr lang="en-US" altLang="zh-CN" sz="2000" b="0" dirty="0">
                <a:solidFill>
                  <a:srgbClr val="282917"/>
                </a:solidFill>
                <a:latin typeface="Times New Roman" panose="02020603050405020304" pitchFamily="18" charset="0"/>
                <a:cs typeface="Times New Roman" panose="02020603050405020304" pitchFamily="18" charset="0"/>
              </a:rPr>
              <a:t>	 High quality powder coat, and hand painted finish</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buNone/>
            </a:pPr>
            <a:r>
              <a:rPr lang="en-US" altLang="zh-CN" sz="2000" b="0" dirty="0">
                <a:solidFill>
                  <a:srgbClr val="282917"/>
                </a:solidFill>
                <a:latin typeface="Times New Roman" panose="02020603050405020304" pitchFamily="18" charset="0"/>
                <a:ea typeface="Times New Roman" panose="02020603050405020304" pitchFamily="18" charset="0"/>
              </a:rPr>
              <a:t>•</a:t>
            </a:r>
            <a:r>
              <a:rPr lang="en-US" altLang="zh-CN" sz="2000" b="0" dirty="0">
                <a:solidFill>
                  <a:srgbClr val="282917"/>
                </a:solidFill>
                <a:latin typeface="Times New Roman" panose="02020603050405020304" pitchFamily="18" charset="0"/>
                <a:cs typeface="Times New Roman" panose="02020603050405020304" pitchFamily="18" charset="0"/>
              </a:rPr>
              <a:t>	 In order to extend the age of rack, Please don't set it under the water directly. </a:t>
            </a: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cxnSp>
        <p:nvCxnSpPr>
          <p:cNvPr id="10244" name="AutoShape 2"/>
          <p:cNvCxnSpPr>
            <a:stCxn id="10245" idx="1"/>
          </p:cNvCxnSpPr>
          <p:nvPr/>
        </p:nvCxnSpPr>
        <p:spPr>
          <a:xfrm flipH="1">
            <a:off x="4748213" y="1328738"/>
            <a:ext cx="593725" cy="158750"/>
          </a:xfrm>
          <a:prstGeom prst="straightConnector1">
            <a:avLst/>
          </a:prstGeom>
          <a:ln w="9525" cap="flat" cmpd="sng">
            <a:solidFill>
              <a:srgbClr val="4F81BD"/>
            </a:solidFill>
            <a:prstDash val="solid"/>
            <a:headEnd type="none" w="med" len="med"/>
            <a:tailEnd type="triangle" w="med" len="med"/>
          </a:ln>
        </p:spPr>
      </p:cxnSp>
      <p:sp>
        <p:nvSpPr>
          <p:cNvPr id="10245" name="Rectangle 3"/>
          <p:cNvSpPr/>
          <p:nvPr/>
        </p:nvSpPr>
        <p:spPr>
          <a:xfrm>
            <a:off x="5341938" y="1085850"/>
            <a:ext cx="3306762" cy="485775"/>
          </a:xfrm>
          <a:prstGeom prst="rect">
            <a:avLst/>
          </a:prstGeom>
          <a:solidFill>
            <a:srgbClr val="FFFFFF"/>
          </a:solidFill>
          <a:ln w="9525" cap="flat" cmpd="sng">
            <a:solidFill>
              <a:srgbClr val="4F81BD"/>
            </a:solidFill>
            <a:prstDash val="solid"/>
            <a:miter/>
            <a:headEnd type="none" w="med" len="med"/>
            <a:tailEnd type="none" w="med" len="med"/>
          </a:ln>
        </p:spPr>
        <p:txBody>
          <a:bodyPr/>
          <a:p>
            <a:pPr algn="just" eaLnBrk="1" hangingPunct="1"/>
            <a:r>
              <a:rPr lang="en-US" altLang="zh-CN" b="0" dirty="0">
                <a:solidFill>
                  <a:srgbClr val="282917"/>
                </a:solidFill>
                <a:latin typeface="Times New Roman" panose="02020603050405020304" pitchFamily="18" charset="0"/>
                <a:cs typeface="Times New Roman" panose="02020603050405020304" pitchFamily="18" charset="0"/>
              </a:rPr>
              <a:t>Name of the product</a:t>
            </a:r>
            <a:r>
              <a:rPr lang="en-US" altLang="zh-CN" b="0" dirty="0">
                <a:latin typeface="Arial" panose="020B0604020202020204" pitchFamily="34" charset="0"/>
              </a:rPr>
              <a:t> </a:t>
            </a:r>
            <a:r>
              <a:rPr lang="en-US" altLang="zh-CN" b="0" dirty="0">
                <a:solidFill>
                  <a:srgbClr val="282917"/>
                </a:solidFill>
                <a:latin typeface="Times New Roman" panose="02020603050405020304" pitchFamily="18" charset="0"/>
                <a:cs typeface="Times New Roman" panose="02020603050405020304" pitchFamily="18" charset="0"/>
              </a:rPr>
              <a:t>&amp; structure</a:t>
            </a:r>
            <a:endParaRPr lang="zh-CN" altLang="zh-CN" b="0" dirty="0">
              <a:solidFill>
                <a:srgbClr val="282917"/>
              </a:solidFill>
              <a:latin typeface="Times New Roman" panose="02020603050405020304" pitchFamily="18" charset="0"/>
              <a:ea typeface="Times New Roman" panose="02020603050405020304" pitchFamily="18" charset="0"/>
            </a:endParaRPr>
          </a:p>
        </p:txBody>
      </p:sp>
      <p:cxnSp>
        <p:nvCxnSpPr>
          <p:cNvPr id="10246" name="AutoShape 2"/>
          <p:cNvCxnSpPr/>
          <p:nvPr/>
        </p:nvCxnSpPr>
        <p:spPr>
          <a:xfrm flipH="1" flipV="1">
            <a:off x="5697538" y="4473575"/>
            <a:ext cx="504825" cy="134938"/>
          </a:xfrm>
          <a:prstGeom prst="straightConnector1">
            <a:avLst/>
          </a:prstGeom>
          <a:ln w="9525" cap="flat" cmpd="sng">
            <a:solidFill>
              <a:srgbClr val="4F81BD"/>
            </a:solidFill>
            <a:prstDash val="solid"/>
            <a:headEnd type="none" w="med" len="med"/>
            <a:tailEnd type="triangle" w="med" len="med"/>
          </a:ln>
        </p:spPr>
      </p:cxnSp>
      <p:sp>
        <p:nvSpPr>
          <p:cNvPr id="10247" name="Rectangle 3"/>
          <p:cNvSpPr/>
          <p:nvPr/>
        </p:nvSpPr>
        <p:spPr>
          <a:xfrm>
            <a:off x="6159500" y="4389438"/>
            <a:ext cx="1098550" cy="388937"/>
          </a:xfrm>
          <a:prstGeom prst="rect">
            <a:avLst/>
          </a:prstGeom>
          <a:solidFill>
            <a:srgbClr val="FFFFFF"/>
          </a:solidFill>
          <a:ln w="9525" cap="flat" cmpd="sng">
            <a:solidFill>
              <a:srgbClr val="4F81BD"/>
            </a:solidFill>
            <a:prstDash val="solid"/>
            <a:miter/>
            <a:headEnd type="none" w="med" len="med"/>
            <a:tailEnd type="none" w="med" len="med"/>
          </a:ln>
        </p:spPr>
        <p:txBody>
          <a:bodyPr/>
          <a:p>
            <a:pPr algn="just" eaLnBrk="1" hangingPunct="1"/>
            <a:r>
              <a:rPr lang="en-US" altLang="zh-CN" b="0" dirty="0">
                <a:solidFill>
                  <a:srgbClr val="282917"/>
                </a:solidFill>
                <a:latin typeface="Times New Roman" panose="02020603050405020304" pitchFamily="18" charset="0"/>
                <a:cs typeface="Times New Roman" panose="02020603050405020304" pitchFamily="18" charset="0"/>
              </a:rPr>
              <a:t>Features</a:t>
            </a:r>
            <a:endParaRPr lang="zh-CN" altLang="zh-CN" b="0" dirty="0">
              <a:solidFill>
                <a:srgbClr val="282917"/>
              </a:solidFill>
              <a:latin typeface="Times New Roman" panose="02020603050405020304" pitchFamily="18" charset="0"/>
              <a:ea typeface="Times New Roman" panose="02020603050405020304" pitchFamily="18" charset="0"/>
            </a:endParaRPr>
          </a:p>
        </p:txBody>
      </p:sp>
    </p:spTree>
  </p:cSld>
  <p:clrMapOvr>
    <a:masterClrMapping/>
  </p:clrMapOvr>
  <p:transition>
    <p:sndAc>
      <p:stSnd>
        <p:snd r:embed="rId1" name="camera.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Grp="1"/>
          </p:cNvSpPr>
          <p:nvPr>
            <p:ph type="title"/>
          </p:nvPr>
        </p:nvSpPr>
        <p:spPr/>
        <p:txBody>
          <a:bodyPr vert="horz" wrap="square" lIns="91440" tIns="45720" rIns="91440" bIns="45720" anchor="ctr" anchorCtr="0"/>
          <a:p>
            <a:endParaRPr lang="zh-CN" altLang="en-US" dirty="0"/>
          </a:p>
        </p:txBody>
      </p:sp>
      <p:sp>
        <p:nvSpPr>
          <p:cNvPr id="11267" name="Rectangle 3"/>
          <p:cNvSpPr>
            <a:spLocks noGrp="1"/>
          </p:cNvSpPr>
          <p:nvPr>
            <p:ph idx="1"/>
          </p:nvPr>
        </p:nvSpPr>
        <p:spPr/>
        <p:txBody>
          <a:bodyPr vert="horz" wrap="square" lIns="91440" tIns="45720" rIns="91440" bIns="45720" anchor="t" anchorCtr="0"/>
          <a:p>
            <a:pPr>
              <a:lnSpc>
                <a:spcPct val="80000"/>
              </a:lnSpc>
              <a:buNone/>
            </a:pPr>
            <a:r>
              <a:rPr lang="zh-CN" altLang="en-US" sz="2000" dirty="0">
                <a:solidFill>
                  <a:srgbClr val="282917"/>
                </a:solidFill>
                <a:latin typeface="Times New Roman" panose="02020603050405020304" pitchFamily="18" charset="0"/>
                <a:cs typeface="Times New Roman" panose="02020603050405020304" pitchFamily="18" charset="0"/>
              </a:rPr>
              <a:t> </a:t>
            </a:r>
            <a:r>
              <a:rPr lang="en-US" altLang="zh-CN" sz="2000" dirty="0">
                <a:solidFill>
                  <a:srgbClr val="282917"/>
                </a:solidFill>
                <a:latin typeface="Times New Roman" panose="02020603050405020304" pitchFamily="18" charset="0"/>
                <a:cs typeface="Times New Roman" panose="02020603050405020304" pitchFamily="18" charset="0"/>
              </a:rPr>
              <a:t>Advantage</a:t>
            </a:r>
            <a:r>
              <a:rPr lang="en-US" altLang="zh-CN" sz="2000" b="0" dirty="0">
                <a:solidFill>
                  <a:srgbClr val="282917"/>
                </a:solidFill>
                <a:latin typeface="Times New Roman" panose="02020603050405020304" pitchFamily="18" charset="0"/>
                <a:cs typeface="Times New Roman" panose="02020603050405020304" pitchFamily="18" charset="0"/>
              </a:rPr>
              <a:t>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80000"/>
              </a:lnSpc>
              <a:buNone/>
            </a:pPr>
            <a:r>
              <a:rPr lang="en-US" altLang="zh-CN" sz="2000" b="0" dirty="0">
                <a:solidFill>
                  <a:srgbClr val="282917"/>
                </a:solidFill>
                <a:latin typeface="Times New Roman" panose="02020603050405020304" pitchFamily="18" charset="0"/>
                <a:cs typeface="Times New Roman" panose="02020603050405020304" pitchFamily="18" charset="0"/>
              </a:rPr>
              <a:t>        1. We have our own manufactory.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80000"/>
              </a:lnSpc>
              <a:buNone/>
            </a:pPr>
            <a:r>
              <a:rPr lang="en-US" altLang="zh-CN" sz="2000" b="0" dirty="0">
                <a:solidFill>
                  <a:srgbClr val="282917"/>
                </a:solidFill>
                <a:latin typeface="Times New Roman" panose="02020603050405020304" pitchFamily="18" charset="0"/>
                <a:cs typeface="Times New Roman" panose="02020603050405020304" pitchFamily="18" charset="0"/>
              </a:rPr>
              <a:t>        2. 100% high-class material.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80000"/>
              </a:lnSpc>
              <a:buNone/>
            </a:pPr>
            <a:r>
              <a:rPr lang="en-US" altLang="zh-CN" sz="2000" b="0" dirty="0">
                <a:solidFill>
                  <a:srgbClr val="282917"/>
                </a:solidFill>
                <a:latin typeface="Times New Roman" panose="02020603050405020304" pitchFamily="18" charset="0"/>
                <a:cs typeface="Times New Roman" panose="02020603050405020304" pitchFamily="18" charset="0"/>
              </a:rPr>
              <a:t>        3. Experience and professional in producing field of arts &amp; crafts.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80000"/>
              </a:lnSpc>
              <a:buNone/>
            </a:pPr>
            <a:r>
              <a:rPr lang="en-US" altLang="zh-CN" sz="2000" b="0" dirty="0">
                <a:solidFill>
                  <a:srgbClr val="282917"/>
                </a:solidFill>
                <a:latin typeface="Times New Roman" panose="02020603050405020304" pitchFamily="18" charset="0"/>
                <a:cs typeface="Times New Roman" panose="02020603050405020304" pitchFamily="18" charset="0"/>
              </a:rPr>
              <a:t>        4. Supply the high quality goods with best price.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80000"/>
              </a:lnSpc>
              <a:buNone/>
            </a:pPr>
            <a:r>
              <a:rPr lang="en-US" altLang="zh-CN" sz="2000" b="0" dirty="0">
                <a:solidFill>
                  <a:srgbClr val="282917"/>
                </a:solidFill>
                <a:latin typeface="Times New Roman" panose="02020603050405020304" pitchFamily="18" charset="0"/>
                <a:cs typeface="Times New Roman" panose="02020603050405020304" pitchFamily="18" charset="0"/>
              </a:rPr>
              <a:t>        5. Design team creates various new fashion creative designs.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80000"/>
              </a:lnSpc>
              <a:buNone/>
            </a:pPr>
            <a:r>
              <a:rPr lang="en-US" altLang="zh-CN" sz="2000" b="0" dirty="0">
                <a:solidFill>
                  <a:srgbClr val="282917"/>
                </a:solidFill>
                <a:latin typeface="Times New Roman" panose="02020603050405020304" pitchFamily="18" charset="0"/>
                <a:cs typeface="Times New Roman" panose="02020603050405020304" pitchFamily="18" charset="0"/>
              </a:rPr>
              <a:t>    </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80000"/>
              </a:lnSpc>
              <a:buNone/>
            </a:pPr>
            <a:r>
              <a:rPr lang="en-US" altLang="zh-CN" sz="2000" dirty="0">
                <a:solidFill>
                  <a:srgbClr val="282917"/>
                </a:solidFill>
                <a:latin typeface="Times New Roman" panose="02020603050405020304" pitchFamily="18" charset="0"/>
                <a:cs typeface="Times New Roman" panose="02020603050405020304" pitchFamily="18" charset="0"/>
              </a:rPr>
              <a:t>About our factory</a:t>
            </a:r>
            <a:endParaRPr lang="en-US" altLang="zh-CN" sz="2000" dirty="0">
              <a:solidFill>
                <a:srgbClr val="282917"/>
              </a:solidFill>
              <a:latin typeface="Times New Roman" panose="02020603050405020304" pitchFamily="18" charset="0"/>
              <a:cs typeface="Times New Roman" panose="02020603050405020304" pitchFamily="18" charset="0"/>
            </a:endParaRPr>
          </a:p>
          <a:p>
            <a:pPr>
              <a:lnSpc>
                <a:spcPct val="80000"/>
              </a:lnSpc>
              <a:buNone/>
            </a:pPr>
            <a:r>
              <a:rPr lang="en-US" altLang="zh-CN" sz="2000" b="0" dirty="0">
                <a:solidFill>
                  <a:srgbClr val="282917"/>
                </a:solidFill>
                <a:latin typeface="Times New Roman" panose="02020603050405020304" pitchFamily="18" charset="0"/>
                <a:cs typeface="Times New Roman" panose="02020603050405020304" pitchFamily="18" charset="0"/>
              </a:rPr>
              <a:t> 1. Factory History</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gn="just">
              <a:lnSpc>
                <a:spcPct val="80000"/>
              </a:lnSpc>
              <a:buNone/>
            </a:pPr>
            <a:r>
              <a:rPr lang="en-US" altLang="zh-CN" sz="2000" b="0" dirty="0">
                <a:solidFill>
                  <a:srgbClr val="282917"/>
                </a:solidFill>
                <a:latin typeface="Times New Roman" panose="02020603050405020304" pitchFamily="18" charset="0"/>
                <a:cs typeface="Times New Roman" panose="02020603050405020304" pitchFamily="18" charset="0"/>
              </a:rPr>
              <a:t>     Brightrade Handicrafts Manufacturing Co., Ltd. has been one of the most reliable manufacturers and exporters specialized in handicrafts, which are made of metal, rattan, wood, glass, cast-iron and others. We now have an area covering 10,000 square meters as well as 15 subsidiary metal workshops and 10 sub-contracted factories under our management. Every year, we introduce over 5.000 new items of indoor and outdoor furniture, giftware, and home decorations. </a:t>
            </a:r>
            <a:endParaRPr lang="en-US" altLang="zh-CN" sz="2000" b="0" dirty="0">
              <a:solidFill>
                <a:srgbClr val="282917"/>
              </a:solidFill>
              <a:latin typeface="Times New Roman" panose="02020603050405020304" pitchFamily="18" charset="0"/>
              <a:ea typeface="Times New Roman" panose="02020603050405020304" pitchFamily="18" charset="0"/>
            </a:endParaRPr>
          </a:p>
        </p:txBody>
      </p:sp>
      <p:sp>
        <p:nvSpPr>
          <p:cNvPr id="11268" name="Rectangle 3"/>
          <p:cNvSpPr/>
          <p:nvPr/>
        </p:nvSpPr>
        <p:spPr>
          <a:xfrm>
            <a:off x="5359400" y="3265488"/>
            <a:ext cx="3306763" cy="485775"/>
          </a:xfrm>
          <a:prstGeom prst="rect">
            <a:avLst/>
          </a:prstGeom>
          <a:solidFill>
            <a:srgbClr val="FFFFFF"/>
          </a:solidFill>
          <a:ln w="9525" cap="flat" cmpd="sng">
            <a:solidFill>
              <a:srgbClr val="4F81BD"/>
            </a:solidFill>
            <a:prstDash val="solid"/>
            <a:miter/>
            <a:headEnd type="none" w="med" len="med"/>
            <a:tailEnd type="none" w="med" len="med"/>
          </a:ln>
        </p:spPr>
        <p:txBody>
          <a:bodyPr/>
          <a:p>
            <a:pPr algn="just" eaLnBrk="1" hangingPunct="1"/>
            <a:r>
              <a:rPr lang="en-US" altLang="zh-CN" b="0" dirty="0">
                <a:solidFill>
                  <a:srgbClr val="282917"/>
                </a:solidFill>
                <a:latin typeface="Times New Roman" panose="02020603050405020304" pitchFamily="18" charset="0"/>
                <a:cs typeface="Times New Roman" panose="02020603050405020304" pitchFamily="18" charset="0"/>
              </a:rPr>
              <a:t>To</a:t>
            </a:r>
            <a:r>
              <a:rPr lang="en-US" altLang="zh-CN" b="0" dirty="0">
                <a:latin typeface="Arial" panose="020B0604020202020204" pitchFamily="34" charset="0"/>
              </a:rPr>
              <a:t> </a:t>
            </a:r>
            <a:r>
              <a:rPr lang="en-US" altLang="zh-CN" b="0" dirty="0">
                <a:solidFill>
                  <a:srgbClr val="282917"/>
                </a:solidFill>
                <a:latin typeface="Times New Roman" panose="02020603050405020304" pitchFamily="18" charset="0"/>
                <a:cs typeface="Times New Roman" panose="02020603050405020304" pitchFamily="18" charset="0"/>
              </a:rPr>
              <a:t>publicize</a:t>
            </a:r>
            <a:r>
              <a:rPr lang="en-US" altLang="zh-CN" b="0" dirty="0">
                <a:latin typeface="Arial" panose="020B0604020202020204" pitchFamily="34" charset="0"/>
              </a:rPr>
              <a:t> </a:t>
            </a:r>
            <a:r>
              <a:rPr lang="en-US" altLang="zh-CN" b="0" dirty="0">
                <a:solidFill>
                  <a:srgbClr val="282917"/>
                </a:solidFill>
                <a:latin typeface="Times New Roman" panose="02020603050405020304" pitchFamily="18" charset="0"/>
                <a:cs typeface="Times New Roman" panose="02020603050405020304" pitchFamily="18" charset="0"/>
              </a:rPr>
              <a:t>the</a:t>
            </a:r>
            <a:r>
              <a:rPr lang="en-US" altLang="zh-CN" b="0" dirty="0">
                <a:latin typeface="Arial" panose="020B0604020202020204" pitchFamily="34" charset="0"/>
              </a:rPr>
              <a:t> </a:t>
            </a:r>
            <a:r>
              <a:rPr lang="en-US" altLang="zh-CN" b="0" dirty="0">
                <a:solidFill>
                  <a:srgbClr val="282917"/>
                </a:solidFill>
                <a:latin typeface="Times New Roman" panose="02020603050405020304" pitchFamily="18" charset="0"/>
                <a:cs typeface="Times New Roman" panose="02020603050405020304" pitchFamily="18" charset="0"/>
              </a:rPr>
              <a:t>company</a:t>
            </a:r>
            <a:endParaRPr lang="zh-CN" altLang="zh-CN" b="0" dirty="0">
              <a:solidFill>
                <a:srgbClr val="282917"/>
              </a:solidFill>
              <a:latin typeface="Times New Roman" panose="02020603050405020304" pitchFamily="18" charset="0"/>
              <a:ea typeface="Times New Roman" panose="02020603050405020304" pitchFamily="18" charset="0"/>
            </a:endParaRPr>
          </a:p>
        </p:txBody>
      </p:sp>
      <p:cxnSp>
        <p:nvCxnSpPr>
          <p:cNvPr id="5" name="直接箭头连接符 4"/>
          <p:cNvCxnSpPr/>
          <p:nvPr/>
        </p:nvCxnSpPr>
        <p:spPr>
          <a:xfrm flipH="1">
            <a:off x="4422775" y="3449638"/>
            <a:ext cx="914400" cy="2651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ndAc>
      <p:stSnd>
        <p:snd r:embed="rId1" name="camera.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Rectangle 2"/>
          <p:cNvSpPr>
            <a:spLocks noGrp="1"/>
          </p:cNvSpPr>
          <p:nvPr>
            <p:ph type="title"/>
          </p:nvPr>
        </p:nvSpPr>
        <p:spPr/>
        <p:txBody>
          <a:bodyPr vert="horz" wrap="square" lIns="91440" tIns="45720" rIns="91440" bIns="45720" anchor="ctr" anchorCtr="0"/>
          <a:p>
            <a:endParaRPr lang="zh-CN" altLang="en-US" dirty="0"/>
          </a:p>
        </p:txBody>
      </p:sp>
      <p:sp>
        <p:nvSpPr>
          <p:cNvPr id="12291" name="Rectangle 3"/>
          <p:cNvSpPr>
            <a:spLocks noGrp="1"/>
          </p:cNvSpPr>
          <p:nvPr>
            <p:ph idx="1"/>
          </p:nvPr>
        </p:nvSpPr>
        <p:spPr>
          <a:xfrm>
            <a:off x="1030288" y="1163638"/>
            <a:ext cx="7961312" cy="3489325"/>
          </a:xfrm>
        </p:spPr>
        <p:txBody>
          <a:bodyPr vert="horz" wrap="square" lIns="91440" tIns="45720" rIns="91440" bIns="45720" anchor="t" anchorCtr="0"/>
          <a:p>
            <a:pPr>
              <a:lnSpc>
                <a:spcPct val="90000"/>
              </a:lnSpc>
              <a:buNone/>
            </a:pPr>
            <a:r>
              <a:rPr lang="en-US" altLang="zh-CN" sz="2000" b="0" dirty="0">
                <a:solidFill>
                  <a:srgbClr val="282917"/>
                </a:solidFill>
                <a:latin typeface="Times New Roman" panose="02020603050405020304" pitchFamily="18" charset="0"/>
                <a:cs typeface="Times New Roman" panose="02020603050405020304" pitchFamily="18" charset="0"/>
              </a:rPr>
              <a:t>2. Contact us:</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90000"/>
              </a:lnSpc>
              <a:buNone/>
            </a:pPr>
            <a:r>
              <a:rPr lang="en-US" altLang="zh-CN" sz="2000" b="0" dirty="0">
                <a:solidFill>
                  <a:srgbClr val="282917"/>
                </a:solidFill>
                <a:latin typeface="Times New Roman" panose="02020603050405020304" pitchFamily="18" charset="0"/>
                <a:cs typeface="Times New Roman" panose="02020603050405020304" pitchFamily="18" charset="0"/>
              </a:rPr>
              <a:t>Brightrade Handicrafts Manufacturing Co., Ltd.</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90000"/>
              </a:lnSpc>
              <a:buNone/>
            </a:pPr>
            <a:r>
              <a:rPr lang="en-US" altLang="zh-CN" sz="2000" b="0" dirty="0">
                <a:solidFill>
                  <a:srgbClr val="282917"/>
                </a:solidFill>
                <a:latin typeface="Times New Roman" panose="02020603050405020304" pitchFamily="18" charset="0"/>
                <a:cs typeface="Times New Roman" panose="02020603050405020304" pitchFamily="18" charset="0"/>
              </a:rPr>
              <a:t>Add: Ayuan Industrial Area Xixi, Anhui Province</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90000"/>
              </a:lnSpc>
              <a:buNone/>
            </a:pPr>
            <a:r>
              <a:rPr lang="en-US" altLang="zh-CN" sz="2000" b="0" dirty="0">
                <a:solidFill>
                  <a:srgbClr val="282917"/>
                </a:solidFill>
                <a:latin typeface="Times New Roman" panose="02020603050405020304" pitchFamily="18" charset="0"/>
                <a:cs typeface="Times New Roman" panose="02020603050405020304" pitchFamily="18" charset="0"/>
              </a:rPr>
              <a:t>Mike Chen</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90000"/>
              </a:lnSpc>
              <a:buNone/>
            </a:pPr>
            <a:r>
              <a:rPr lang="en-US" altLang="zh-CN" sz="2000" b="0" dirty="0">
                <a:solidFill>
                  <a:srgbClr val="282917"/>
                </a:solidFill>
                <a:latin typeface="Times New Roman" panose="02020603050405020304" pitchFamily="18" charset="0"/>
                <a:cs typeface="Times New Roman" panose="02020603050405020304" pitchFamily="18" charset="0"/>
              </a:rPr>
              <a:t>Tel: 88-888888</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90000"/>
              </a:lnSpc>
              <a:buNone/>
            </a:pPr>
            <a:r>
              <a:rPr lang="en-US" altLang="zh-CN" sz="2000" b="0" dirty="0">
                <a:solidFill>
                  <a:srgbClr val="282917"/>
                </a:solidFill>
                <a:latin typeface="Times New Roman" panose="02020603050405020304" pitchFamily="18" charset="0"/>
                <a:cs typeface="Times New Roman" panose="02020603050405020304" pitchFamily="18" charset="0"/>
              </a:rPr>
              <a:t>Fax:88- 888886</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90000"/>
              </a:lnSpc>
              <a:buNone/>
            </a:pPr>
            <a:r>
              <a:rPr lang="en-US" altLang="zh-CN" sz="2000" b="0" dirty="0">
                <a:solidFill>
                  <a:srgbClr val="282917"/>
                </a:solidFill>
                <a:latin typeface="Times New Roman" panose="02020603050405020304" pitchFamily="18" charset="0"/>
                <a:cs typeface="Times New Roman" panose="02020603050405020304" pitchFamily="18" charset="0"/>
              </a:rPr>
              <a:t>E-mail: Mike@ Brightrade.com</a:t>
            </a:r>
            <a:endParaRPr lang="en-US" altLang="zh-CN" sz="2000" b="0" dirty="0">
              <a:solidFill>
                <a:srgbClr val="282917"/>
              </a:solidFill>
              <a:latin typeface="Times New Roman" panose="02020603050405020304" pitchFamily="18" charset="0"/>
              <a:cs typeface="Times New Roman" panose="02020603050405020304" pitchFamily="18" charset="0"/>
            </a:endParaRPr>
          </a:p>
          <a:p>
            <a:pPr>
              <a:lnSpc>
                <a:spcPct val="90000"/>
              </a:lnSpc>
              <a:buNone/>
            </a:pPr>
            <a:r>
              <a:rPr lang="en-US" altLang="zh-CN" sz="2000" b="0" dirty="0">
                <a:solidFill>
                  <a:srgbClr val="282917"/>
                </a:solidFill>
                <a:latin typeface="Times New Roman" panose="02020603050405020304" pitchFamily="18" charset="0"/>
                <a:cs typeface="Times New Roman" panose="02020603050405020304" pitchFamily="18" charset="0"/>
              </a:rPr>
              <a:t>Web: www. Brightrade.com.cn</a:t>
            </a:r>
            <a:endParaRPr lang="zh-CN" altLang="en-US" sz="2000" b="0" dirty="0">
              <a:solidFill>
                <a:srgbClr val="282917"/>
              </a:solidFill>
              <a:latin typeface="Times New Roman" panose="02020603050405020304" pitchFamily="18" charset="0"/>
              <a:cs typeface="Times New Roman" panose="02020603050405020304" pitchFamily="18" charset="0"/>
            </a:endParaRPr>
          </a:p>
          <a:p>
            <a:pPr>
              <a:lnSpc>
                <a:spcPct val="90000"/>
              </a:lnSpc>
            </a:pPr>
            <a:endParaRPr lang="zh-CN" altLang="en-US" sz="2000" b="0" dirty="0">
              <a:solidFill>
                <a:srgbClr val="282917"/>
              </a:solidFill>
              <a:latin typeface="Times New Roman" panose="02020603050405020304" pitchFamily="18" charset="0"/>
              <a:ea typeface="Times New Roman" panose="02020603050405020304" pitchFamily="18" charset="0"/>
            </a:endParaRPr>
          </a:p>
        </p:txBody>
      </p:sp>
      <p:cxnSp>
        <p:nvCxnSpPr>
          <p:cNvPr id="12292" name="AutoShape 2"/>
          <p:cNvCxnSpPr/>
          <p:nvPr/>
        </p:nvCxnSpPr>
        <p:spPr>
          <a:xfrm flipH="1" flipV="1">
            <a:off x="4141788" y="2654300"/>
            <a:ext cx="504825" cy="134938"/>
          </a:xfrm>
          <a:prstGeom prst="straightConnector1">
            <a:avLst/>
          </a:prstGeom>
          <a:ln w="9525" cap="flat" cmpd="sng">
            <a:solidFill>
              <a:srgbClr val="4F81BD"/>
            </a:solidFill>
            <a:prstDash val="solid"/>
            <a:headEnd type="none" w="med" len="med"/>
            <a:tailEnd type="triangle" w="med" len="med"/>
          </a:ln>
        </p:spPr>
      </p:cxnSp>
      <p:sp>
        <p:nvSpPr>
          <p:cNvPr id="12293" name="Rectangle 3"/>
          <p:cNvSpPr/>
          <p:nvPr/>
        </p:nvSpPr>
        <p:spPr>
          <a:xfrm>
            <a:off x="4622800" y="2495550"/>
            <a:ext cx="1863725" cy="485775"/>
          </a:xfrm>
          <a:prstGeom prst="rect">
            <a:avLst/>
          </a:prstGeom>
          <a:solidFill>
            <a:srgbClr val="FFFFFF"/>
          </a:solidFill>
          <a:ln w="9525" cap="flat" cmpd="sng">
            <a:solidFill>
              <a:srgbClr val="4F81BD"/>
            </a:solidFill>
            <a:prstDash val="solid"/>
            <a:miter/>
            <a:headEnd type="none" w="med" len="med"/>
            <a:tailEnd type="none" w="med" len="med"/>
          </a:ln>
        </p:spPr>
        <p:txBody>
          <a:bodyPr/>
          <a:p>
            <a:pPr algn="just" eaLnBrk="1" hangingPunct="1"/>
            <a:r>
              <a:rPr lang="en-US" altLang="zh-CN" b="0" dirty="0">
                <a:solidFill>
                  <a:srgbClr val="282917"/>
                </a:solidFill>
                <a:latin typeface="Times New Roman" panose="02020603050405020304" pitchFamily="18" charset="0"/>
                <a:cs typeface="Times New Roman" panose="02020603050405020304" pitchFamily="18" charset="0"/>
              </a:rPr>
              <a:t>Contact</a:t>
            </a:r>
            <a:r>
              <a:rPr lang="en-US" altLang="zh-CN" b="0" dirty="0">
                <a:latin typeface="Arial" panose="020B0604020202020204" pitchFamily="34" charset="0"/>
              </a:rPr>
              <a:t> </a:t>
            </a:r>
            <a:r>
              <a:rPr lang="en-US" altLang="zh-CN" b="0" dirty="0">
                <a:solidFill>
                  <a:srgbClr val="282917"/>
                </a:solidFill>
                <a:latin typeface="Times New Roman" panose="02020603050405020304" pitchFamily="18" charset="0"/>
                <a:cs typeface="Times New Roman" panose="02020603050405020304" pitchFamily="18" charset="0"/>
              </a:rPr>
              <a:t>details</a:t>
            </a:r>
            <a:r>
              <a:rPr lang="en-US" altLang="zh-CN" dirty="0">
                <a:latin typeface="Arial" panose="020B0604020202020204" pitchFamily="34" charset="0"/>
              </a:rPr>
              <a:t> </a:t>
            </a:r>
            <a:endParaRPr lang="zh-CN" altLang="zh-CN" dirty="0">
              <a:latin typeface="Arial" panose="020B0604020202020204" pitchFamily="34" charset="0"/>
            </a:endParaRPr>
          </a:p>
        </p:txBody>
      </p:sp>
    </p:spTree>
  </p:cSld>
  <p:clrMapOvr>
    <a:masterClrMapping/>
  </p:clrMapOvr>
  <p:transition>
    <p:sndAc>
      <p:stSnd>
        <p:snd r:embed="rId1" name="camera.wav"/>
      </p:stSnd>
    </p:sndAc>
  </p:transition>
</p:sld>
</file>

<file path=ppt/tags/tag1.xml><?xml version="1.0" encoding="utf-8"?>
<p:tagLst xmlns:p="http://schemas.openxmlformats.org/presentationml/2006/main">
  <p:tag name="KSO_WM_DIAGRAM_VIRTUALLY_FRAME" val="{&quot;height&quot;:379.25,&quot;left&quot;:220.15,&quot;top&quot;:88.65,&quot;width&quot;:428.8}"/>
</p:tagLst>
</file>

<file path=ppt/tags/tag2.xml><?xml version="1.0" encoding="utf-8"?>
<p:tagLst xmlns:p="http://schemas.openxmlformats.org/presentationml/2006/main">
  <p:tag name="KSO_WM_DIAGRAM_VIRTUALLY_FRAME" val="{&quot;height&quot;:379.25,&quot;left&quot;:220.15,&quot;top&quot;:88.65,&quot;width&quot;:428.8}"/>
</p:tagLst>
</file>

<file path=ppt/tags/tag3.xml><?xml version="1.0" encoding="utf-8"?>
<p:tagLst xmlns:p="http://schemas.openxmlformats.org/presentationml/2006/main">
  <p:tag name="KSO_WM_DIAGRAM_VIRTUALLY_FRAME" val="{&quot;height&quot;:379.25,&quot;left&quot;:220.15,&quot;top&quot;:88.65,&quot;width&quot;:428.8}"/>
</p:tagLst>
</file>

<file path=ppt/tags/tag4.xml><?xml version="1.0" encoding="utf-8"?>
<p:tagLst xmlns:p="http://schemas.openxmlformats.org/presentationml/2006/main">
  <p:tag name="KSO_WM_DIAGRAM_VIRTUALLY_FRAME" val="{&quot;height&quot;:379.25,&quot;left&quot;:220.15,&quot;top&quot;:88.65,&quot;width&quot;:428.8}"/>
</p:tagLst>
</file>

<file path=ppt/tags/tag5.xml><?xml version="1.0" encoding="utf-8"?>
<p:tagLst xmlns:p="http://schemas.openxmlformats.org/presentationml/2006/main">
  <p:tag name="KSO_WPP_MARK_KEY" val="692d52e7-d49f-4961-bd9b-bd307fac8e00"/>
  <p:tag name="COMMONDATA" val="eyJoZGlkIjoiMjBmMGU4YTEzNTE0YTkxZmRiZTE3YjUyM2NjYzRkMjkifQ=="/>
  <p:tag name="commondata" val="eyJoZGlkIjoiM2YxMGI0N2Y3OWRmYTMyNGIxM2ZhZmQzZDBjNTExZmUifQ=="/>
</p:tagLst>
</file>

<file path=ppt/theme/theme1.xml><?xml version="1.0" encoding="utf-8"?>
<a:theme xmlns:a="http://schemas.openxmlformats.org/drawingml/2006/main" name="437TGp_bizpeople_light_ani">
  <a:themeElements>
    <a:clrScheme name="">
      <a:dk1>
        <a:srgbClr val="30311D"/>
      </a:dk1>
      <a:lt1>
        <a:srgbClr val="FFFFFF"/>
      </a:lt1>
      <a:dk2>
        <a:srgbClr val="003366"/>
      </a:dk2>
      <a:lt2>
        <a:srgbClr val="DDDDDD"/>
      </a:lt2>
      <a:accent1>
        <a:srgbClr val="7E52CC"/>
      </a:accent1>
      <a:accent2>
        <a:srgbClr val="4A9ACC"/>
      </a:accent2>
      <a:accent3>
        <a:srgbClr val="FFFFFF"/>
      </a:accent3>
      <a:accent4>
        <a:srgbClr val="282917"/>
      </a:accent4>
      <a:accent5>
        <a:srgbClr val="C0B3E2"/>
      </a:accent5>
      <a:accent6>
        <a:srgbClr val="428AB7"/>
      </a:accent6>
      <a:hlink>
        <a:srgbClr val="4582A7"/>
      </a:hlink>
      <a:folHlink>
        <a:srgbClr val="B2AF7A"/>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437TGp_bizpeople_light_ani">
  <a:themeElements>
    <a:clrScheme name="">
      <a:dk1>
        <a:srgbClr val="30311D"/>
      </a:dk1>
      <a:lt1>
        <a:srgbClr val="FFFFFF"/>
      </a:lt1>
      <a:dk2>
        <a:srgbClr val="003366"/>
      </a:dk2>
      <a:lt2>
        <a:srgbClr val="DDDDDD"/>
      </a:lt2>
      <a:accent1>
        <a:srgbClr val="7E52CC"/>
      </a:accent1>
      <a:accent2>
        <a:srgbClr val="4A9ACC"/>
      </a:accent2>
      <a:accent3>
        <a:srgbClr val="FFFFFF"/>
      </a:accent3>
      <a:accent4>
        <a:srgbClr val="282917"/>
      </a:accent4>
      <a:accent5>
        <a:srgbClr val="C0B3E2"/>
      </a:accent5>
      <a:accent6>
        <a:srgbClr val="428AB7"/>
      </a:accent6>
      <a:hlink>
        <a:srgbClr val="4582A7"/>
      </a:hlink>
      <a:folHlink>
        <a:srgbClr val="B2AF7A"/>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18677</Words>
  <Application>WPS 演示</Application>
  <PresentationFormat/>
  <Paragraphs>439</Paragraphs>
  <Slides>37</Slides>
  <Notes>3</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37</vt:i4>
      </vt:variant>
    </vt:vector>
  </HeadingPairs>
  <TitlesOfParts>
    <vt:vector size="51" baseType="lpstr">
      <vt:lpstr>Arial</vt:lpstr>
      <vt:lpstr>宋体</vt:lpstr>
      <vt:lpstr>Wingdings</vt:lpstr>
      <vt:lpstr>Verdana</vt:lpstr>
      <vt:lpstr>Times New Roman</vt:lpstr>
      <vt:lpstr>Cambria Math</vt:lpstr>
      <vt:lpstr>黑体</vt:lpstr>
      <vt:lpstr>微软雅黑</vt:lpstr>
      <vt:lpstr>Arial Unicode MS</vt:lpstr>
      <vt:lpstr>Calibri</vt:lpstr>
      <vt:lpstr>Roboto Light</vt:lpstr>
      <vt:lpstr>Roboto</vt:lpstr>
      <vt:lpstr>437TGp_bizpeople_light_ani</vt:lpstr>
      <vt:lpstr>1_437TGp_bizpeople_light_ani</vt:lpstr>
      <vt:lpstr>Unit 10 Product Descriptions 产品说明书 </vt:lpstr>
      <vt:lpstr> Ⅰ. Learning Objectives  </vt:lpstr>
      <vt:lpstr>Ⅱ.Leading-In </vt:lpstr>
      <vt:lpstr>PowerPoint 演示文稿</vt:lpstr>
      <vt:lpstr>PowerPoint 演示文稿</vt:lpstr>
      <vt:lpstr>PowerPoint 演示文稿</vt:lpstr>
      <vt:lpstr> Ⅲ. Formatting                                          Case 1:   </vt:lpstr>
      <vt:lpstr>PowerPoint 演示文稿</vt:lpstr>
      <vt:lpstr>PowerPoint 演示文稿</vt:lpstr>
      <vt:lpstr>Task 2 Directions: Read the sample and answer the following questions. </vt:lpstr>
      <vt:lpstr>PowerPoint 演示文稿</vt:lpstr>
      <vt:lpstr>Case 2: </vt:lpstr>
      <vt:lpstr>PowerPoint 演示文稿</vt:lpstr>
      <vt:lpstr>Task 3  Directions: Read the sample and summarize the writing process. </vt:lpstr>
      <vt:lpstr>PowerPoint 演示文稿</vt:lpstr>
      <vt:lpstr>Ⅳ.Useful Expressions                               1.Words and Phrases </vt:lpstr>
      <vt:lpstr>PowerPoint 演示文稿</vt:lpstr>
      <vt:lpstr>PowerPoint 演示文稿</vt:lpstr>
      <vt:lpstr>PowerPoint 演示文稿</vt:lpstr>
      <vt:lpstr>PowerPoint 演示文稿</vt:lpstr>
      <vt:lpstr>PowerPoint 演示文稿</vt:lpstr>
      <vt:lpstr>Ⅴ Strategy </vt:lpstr>
      <vt:lpstr>PowerPoint 演示文稿</vt:lpstr>
      <vt:lpstr>VI. Practice                                     Task 4  Directions: Translate the following English sentences to Chinese and vice versa.   </vt:lpstr>
      <vt:lpstr>VI. Practice                                     Task 4  Directions: Translate the following English sentences to Chinese and vice versa.   </vt:lpstr>
      <vt:lpstr>PowerPoint 演示文稿</vt:lpstr>
      <vt:lpstr>Task 5 Directions: Read the following  product description and fill in the blanks with the right expressions according to the Chinese.   </vt:lpstr>
      <vt:lpstr>PowerPoint 演示文稿</vt:lpstr>
      <vt:lpstr> Task 6  Directions: Some parts of the following description are not proper. Please rewrite them. </vt:lpstr>
      <vt:lpstr>PowerPoint 演示文稿</vt:lpstr>
      <vt:lpstr>PowerPoint 演示文稿</vt:lpstr>
      <vt:lpstr>VII. Read for Reference                           1. Product description that can be downloaded from the internet. Sample 1: </vt:lpstr>
      <vt:lpstr>PowerPoint 演示文稿</vt:lpstr>
      <vt:lpstr>PowerPoint 演示文稿</vt:lpstr>
      <vt:lpstr>2. Product description attached along with the product in the package. Sample 2:</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www.themegallery.com</dc:creator>
  <cp:lastModifiedBy>Vera~</cp:lastModifiedBy>
  <cp:revision>225</cp:revision>
  <dcterms:created xsi:type="dcterms:W3CDTF">2007-05-12T02:23:00Z</dcterms:created>
  <dcterms:modified xsi:type="dcterms:W3CDTF">2024-06-06T11:12:26Z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3354A9B799E04245B4E3DABCC818A216</vt:lpwstr>
  </property>
</Properties>
</file>